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68" r:id="rId3"/>
    <p:sldId id="256" r:id="rId4"/>
    <p:sldId id="257" r:id="rId5"/>
    <p:sldId id="263" r:id="rId6"/>
    <p:sldId id="258" r:id="rId7"/>
    <p:sldId id="259" r:id="rId8"/>
    <p:sldId id="260" r:id="rId9"/>
    <p:sldId id="261" r:id="rId10"/>
    <p:sldId id="262" r:id="rId11"/>
    <p:sldId id="264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6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8384"/>
    <a:srgbClr val="60D48D"/>
    <a:srgbClr val="FD7E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08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1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8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5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5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0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7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2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6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8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7C312-C950-4C9A-B1EA-2F438C413FC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2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orms.gle/i9aHytcnygRtwki7A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82E98C-7AA1-4AD0-AD53-88CEB7C5B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7535" y="780107"/>
            <a:ext cx="3543024" cy="56583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2810F9-80E6-4B5B-8BC2-F0981A33DE1C}"/>
              </a:ext>
            </a:extLst>
          </p:cNvPr>
          <p:cNvSpPr/>
          <p:nvPr/>
        </p:nvSpPr>
        <p:spPr>
          <a:xfrm>
            <a:off x="803323" y="3005682"/>
            <a:ext cx="473843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Holiday </a:t>
            </a:r>
          </a:p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Wonderland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0191C2-CFC8-47C3-810D-16CACC7C0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9705">
            <a:off x="26418" y="132374"/>
            <a:ext cx="1974377" cy="32364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1D4F7D-F186-4464-B67C-C92AC13BEC1F}"/>
              </a:ext>
            </a:extLst>
          </p:cNvPr>
          <p:cNvSpPr/>
          <p:nvPr/>
        </p:nvSpPr>
        <p:spPr>
          <a:xfrm rot="20914418">
            <a:off x="2015340" y="1023364"/>
            <a:ext cx="408931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Welcome to our</a:t>
            </a:r>
          </a:p>
        </p:txBody>
      </p:sp>
    </p:spTree>
    <p:extLst>
      <p:ext uri="{BB962C8B-B14F-4D97-AF65-F5344CB8AC3E}">
        <p14:creationId xmlns:p14="http://schemas.microsoft.com/office/powerpoint/2010/main" val="247139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389223-D6AD-4BFF-B28D-5E6680D0B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4706" y="788496"/>
            <a:ext cx="3543024" cy="5658373"/>
          </a:xfrm>
          <a:prstGeom prst="rect">
            <a:avLst/>
          </a:prstGeom>
        </p:spPr>
      </p:pic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C9806557-81C6-4003-8574-B9182292BA87}"/>
              </a:ext>
            </a:extLst>
          </p:cNvPr>
          <p:cNvSpPr/>
          <p:nvPr/>
        </p:nvSpPr>
        <p:spPr>
          <a:xfrm>
            <a:off x="427839" y="501243"/>
            <a:ext cx="5813570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255B8B-9317-446C-A641-5805A0999F60}"/>
              </a:ext>
            </a:extLst>
          </p:cNvPr>
          <p:cNvSpPr/>
          <p:nvPr/>
        </p:nvSpPr>
        <p:spPr>
          <a:xfrm>
            <a:off x="626099" y="535550"/>
            <a:ext cx="49439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Mistletoe Prep Kit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elina Script" panose="00000500000000000000" pitchFamily="2" charset="0"/>
            </a:endParaRPr>
          </a:p>
        </p:txBody>
      </p:sp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F0383FD-FA22-4036-902F-5608D25B3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6670">
            <a:off x="5994071" y="199466"/>
            <a:ext cx="1400633" cy="9809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76D685-C764-42D5-BEB0-55FC84E9AA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151" y="3309721"/>
            <a:ext cx="2661176" cy="2726227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6040B7D-A442-42FE-9C17-2D1284A2D522}"/>
              </a:ext>
            </a:extLst>
          </p:cNvPr>
          <p:cNvSpPr/>
          <p:nvPr/>
        </p:nvSpPr>
        <p:spPr>
          <a:xfrm>
            <a:off x="427839" y="2348918"/>
            <a:ext cx="2818700" cy="2399251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C10F1A6-5A01-4B71-8C70-98B3723A061B}"/>
              </a:ext>
            </a:extLst>
          </p:cNvPr>
          <p:cNvSpPr/>
          <p:nvPr/>
        </p:nvSpPr>
        <p:spPr>
          <a:xfrm>
            <a:off x="2726422" y="4026716"/>
            <a:ext cx="897622" cy="906011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709F02-5C3D-4A49-8940-31DC9D0A2956}"/>
              </a:ext>
            </a:extLst>
          </p:cNvPr>
          <p:cNvSpPr/>
          <p:nvPr/>
        </p:nvSpPr>
        <p:spPr>
          <a:xfrm>
            <a:off x="2770314" y="4187333"/>
            <a:ext cx="8098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$22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388FD0-964B-40FD-9BFF-519A4828E3A4}"/>
              </a:ext>
            </a:extLst>
          </p:cNvPr>
          <p:cNvSpPr txBox="1"/>
          <p:nvPr/>
        </p:nvSpPr>
        <p:spPr>
          <a:xfrm>
            <a:off x="-482367" y="5511568"/>
            <a:ext cx="46391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Satin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Lips Set</a:t>
            </a:r>
          </a:p>
          <a:p>
            <a:pPr algn="ctr"/>
            <a:r>
              <a:rPr lang="en-U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(Shea Sugar Scrub &amp; Shea Butter Balm</a:t>
            </a:r>
          </a:p>
        </p:txBody>
      </p:sp>
    </p:spTree>
    <p:extLst>
      <p:ext uri="{BB962C8B-B14F-4D97-AF65-F5344CB8AC3E}">
        <p14:creationId xmlns:p14="http://schemas.microsoft.com/office/powerpoint/2010/main" val="3605383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D79D59-6A66-4153-8A1F-8CA1DD795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7535" y="780107"/>
            <a:ext cx="3543024" cy="5658373"/>
          </a:xfrm>
          <a:prstGeom prst="rect">
            <a:avLst/>
          </a:prstGeom>
        </p:spPr>
      </p:pic>
      <p:sp>
        <p:nvSpPr>
          <p:cNvPr id="3" name="Rectangle: Top Corners One Rounded and One Snipped 2">
            <a:extLst>
              <a:ext uri="{FF2B5EF4-FFF2-40B4-BE49-F238E27FC236}">
                <a16:creationId xmlns:a16="http://schemas.microsoft.com/office/drawing/2014/main" id="{CB6422B8-442B-44EC-9B77-6BD9F7EFF7F0}"/>
              </a:ext>
            </a:extLst>
          </p:cNvPr>
          <p:cNvSpPr/>
          <p:nvPr/>
        </p:nvSpPr>
        <p:spPr>
          <a:xfrm>
            <a:off x="427839" y="501243"/>
            <a:ext cx="5813570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BE006B-0E4D-4B27-86C4-C5D870A34E5B}"/>
              </a:ext>
            </a:extLst>
          </p:cNvPr>
          <p:cNvSpPr/>
          <p:nvPr/>
        </p:nvSpPr>
        <p:spPr>
          <a:xfrm>
            <a:off x="343949" y="535550"/>
            <a:ext cx="55082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Holiday Wonderland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26004D-48AE-4743-9F3E-098C8B8B54A5}"/>
              </a:ext>
            </a:extLst>
          </p:cNvPr>
          <p:cNvSpPr/>
          <p:nvPr/>
        </p:nvSpPr>
        <p:spPr>
          <a:xfrm>
            <a:off x="736636" y="2098830"/>
            <a:ext cx="4442243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ey girl" pitchFamily="2" charset="0"/>
              </a:rPr>
              <a:t>Gifts </a:t>
            </a:r>
          </a:p>
          <a:p>
            <a:pPr algn="ctr"/>
            <a:r>
              <a:rPr lang="en-US" sz="13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ey girl" pitchFamily="2" charset="0"/>
              </a:rPr>
              <a:t>For Her</a:t>
            </a:r>
            <a:endParaRPr lang="en-US" sz="13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hey gir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84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B4BE5261-C7A4-4D75-97DF-B8B9903FF039}"/>
              </a:ext>
            </a:extLst>
          </p:cNvPr>
          <p:cNvSpPr/>
          <p:nvPr/>
        </p:nvSpPr>
        <p:spPr>
          <a:xfrm>
            <a:off x="151887" y="291431"/>
            <a:ext cx="7617204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D2B139-EFE4-46D6-939F-FFCCB29EC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0570" y="1093714"/>
            <a:ext cx="3543024" cy="56583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598739-03D6-4C52-B733-DDC078529679}"/>
              </a:ext>
            </a:extLst>
          </p:cNvPr>
          <p:cNvSpPr/>
          <p:nvPr/>
        </p:nvSpPr>
        <p:spPr>
          <a:xfrm>
            <a:off x="151887" y="316249"/>
            <a:ext cx="734528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Satin Hands Pampering Set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6BB54C-7632-4CB8-89DD-71E97DEFAE75}"/>
              </a:ext>
            </a:extLst>
          </p:cNvPr>
          <p:cNvSpPr/>
          <p:nvPr/>
        </p:nvSpPr>
        <p:spPr>
          <a:xfrm>
            <a:off x="568353" y="2096089"/>
            <a:ext cx="2711742" cy="272758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C34E40D-EFFE-4FFE-9DD1-91ADA58480B3}"/>
              </a:ext>
            </a:extLst>
          </p:cNvPr>
          <p:cNvSpPr/>
          <p:nvPr/>
        </p:nvSpPr>
        <p:spPr>
          <a:xfrm>
            <a:off x="827679" y="5565025"/>
            <a:ext cx="233974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Satin Hands pampering Set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F51719E-B7C1-420C-B93F-C466F3633E3A}"/>
              </a:ext>
            </a:extLst>
          </p:cNvPr>
          <p:cNvSpPr/>
          <p:nvPr/>
        </p:nvSpPr>
        <p:spPr>
          <a:xfrm>
            <a:off x="338206" y="1779558"/>
            <a:ext cx="753461" cy="744612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FC57CC-FF3D-42E4-A85C-670917A0C121}"/>
              </a:ext>
            </a:extLst>
          </p:cNvPr>
          <p:cNvSpPr/>
          <p:nvPr/>
        </p:nvSpPr>
        <p:spPr>
          <a:xfrm>
            <a:off x="427839" y="1951809"/>
            <a:ext cx="5741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$36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FEDBC4E-2EF3-494D-99B3-F34E15CEBA1E}"/>
              </a:ext>
            </a:extLst>
          </p:cNvPr>
          <p:cNvSpPr/>
          <p:nvPr/>
        </p:nvSpPr>
        <p:spPr>
          <a:xfrm rot="367405">
            <a:off x="4564623" y="2974094"/>
            <a:ext cx="1369606" cy="252508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DE71FDA-D574-4692-8DA0-A5D99991313C}"/>
              </a:ext>
            </a:extLst>
          </p:cNvPr>
          <p:cNvSpPr/>
          <p:nvPr/>
        </p:nvSpPr>
        <p:spPr>
          <a:xfrm>
            <a:off x="3430536" y="2821569"/>
            <a:ext cx="105990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y girl" pitchFamily="2" charset="0"/>
              </a:rPr>
              <a:t>Spa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y girl" pitchFamily="2" charset="0"/>
              </a:rPr>
              <a:t>in a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y girl" pitchFamily="2" charset="0"/>
              </a:rPr>
              <a:t>Jar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y girl" pitchFamily="2" charset="0"/>
            </a:endParaRPr>
          </a:p>
        </p:txBody>
      </p:sp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A2BFAA-B898-4817-B723-FFE8A5A8BD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11394">
            <a:off x="4006678" y="4989649"/>
            <a:ext cx="755796" cy="75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97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133470-7280-4CAF-8298-4121F25BA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4706" y="788496"/>
            <a:ext cx="3543024" cy="5658373"/>
          </a:xfrm>
          <a:prstGeom prst="rect">
            <a:avLst/>
          </a:prstGeom>
        </p:spPr>
      </p:pic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ACDB2B62-2AFB-4E44-9776-17A0F988640E}"/>
              </a:ext>
            </a:extLst>
          </p:cNvPr>
          <p:cNvSpPr/>
          <p:nvPr/>
        </p:nvSpPr>
        <p:spPr>
          <a:xfrm>
            <a:off x="427839" y="501243"/>
            <a:ext cx="5813570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D355E4-DE7A-4265-9D16-F0F7E7128AF8}"/>
              </a:ext>
            </a:extLst>
          </p:cNvPr>
          <p:cNvSpPr/>
          <p:nvPr/>
        </p:nvSpPr>
        <p:spPr>
          <a:xfrm>
            <a:off x="712652" y="535550"/>
            <a:ext cx="47708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Soothing Satin Set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elina Script" panose="000005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BB17DD-85DF-4767-8257-8BE8D038C703}"/>
              </a:ext>
            </a:extLst>
          </p:cNvPr>
          <p:cNvSpPr/>
          <p:nvPr/>
        </p:nvSpPr>
        <p:spPr>
          <a:xfrm>
            <a:off x="246855" y="5288340"/>
            <a:ext cx="38469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Satin Hands Shea Hand Soap</a:t>
            </a: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Satins Hands Pampering Set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Satin Lips Shea Butter Balm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3D34054-402A-40CA-BFD3-ABBE73AEFA97}"/>
              </a:ext>
            </a:extLst>
          </p:cNvPr>
          <p:cNvSpPr/>
          <p:nvPr/>
        </p:nvSpPr>
        <p:spPr>
          <a:xfrm rot="21063984">
            <a:off x="345822" y="1973050"/>
            <a:ext cx="1373807" cy="302842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B09B94D-9179-4DFB-821B-6DD89D0F4380}"/>
              </a:ext>
            </a:extLst>
          </p:cNvPr>
          <p:cNvSpPr/>
          <p:nvPr/>
        </p:nvSpPr>
        <p:spPr>
          <a:xfrm rot="379120">
            <a:off x="4837117" y="2381173"/>
            <a:ext cx="1755297" cy="2380544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C47D651-9A1F-404E-BD6E-63860FBBDFB7}"/>
              </a:ext>
            </a:extLst>
          </p:cNvPr>
          <p:cNvSpPr/>
          <p:nvPr/>
        </p:nvSpPr>
        <p:spPr>
          <a:xfrm>
            <a:off x="1657248" y="2063837"/>
            <a:ext cx="3587338" cy="2787242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7C74DE1-A69A-46FD-8F06-BBFD00AFF864}"/>
              </a:ext>
            </a:extLst>
          </p:cNvPr>
          <p:cNvSpPr/>
          <p:nvPr/>
        </p:nvSpPr>
        <p:spPr>
          <a:xfrm>
            <a:off x="4082174" y="4165609"/>
            <a:ext cx="1140903" cy="1157681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214380-F434-402D-9963-2BF9360654FC}"/>
              </a:ext>
            </a:extLst>
          </p:cNvPr>
          <p:cNvSpPr/>
          <p:nvPr/>
        </p:nvSpPr>
        <p:spPr>
          <a:xfrm>
            <a:off x="4266338" y="4482839"/>
            <a:ext cx="7328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$58</a:t>
            </a:r>
          </a:p>
        </p:txBody>
      </p:sp>
    </p:spTree>
    <p:extLst>
      <p:ext uri="{BB962C8B-B14F-4D97-AF65-F5344CB8AC3E}">
        <p14:creationId xmlns:p14="http://schemas.microsoft.com/office/powerpoint/2010/main" val="2047483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85C256-CF4A-4C4C-AC73-BB8C26B10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4706" y="788496"/>
            <a:ext cx="3543024" cy="5658373"/>
          </a:xfrm>
          <a:prstGeom prst="rect">
            <a:avLst/>
          </a:prstGeom>
        </p:spPr>
      </p:pic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EDABEA4D-5F4F-4214-A6A3-01FF19537D72}"/>
              </a:ext>
            </a:extLst>
          </p:cNvPr>
          <p:cNvSpPr/>
          <p:nvPr/>
        </p:nvSpPr>
        <p:spPr>
          <a:xfrm>
            <a:off x="194749" y="498134"/>
            <a:ext cx="6576968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93E974-39CF-4415-86FC-C95817836A07}"/>
              </a:ext>
            </a:extLst>
          </p:cNvPr>
          <p:cNvSpPr/>
          <p:nvPr/>
        </p:nvSpPr>
        <p:spPr>
          <a:xfrm>
            <a:off x="233468" y="582773"/>
            <a:ext cx="649952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Skinvigorate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 Sonic System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elina Script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C8478C-06ED-4182-89D5-719CF8B8B0A6}"/>
              </a:ext>
            </a:extLst>
          </p:cNvPr>
          <p:cNvSpPr/>
          <p:nvPr/>
        </p:nvSpPr>
        <p:spPr>
          <a:xfrm>
            <a:off x="194749" y="6005923"/>
            <a:ext cx="45466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Skinvigorate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 Sonic Skin Care System w/Cleansing Brush</a:t>
            </a:r>
          </a:p>
          <a:p>
            <a:pPr algn="ctr"/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Skinvigorate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 Sonic Skin Care System Massage Head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flisch Script Pro Regular" panose="020F05030202080209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675F8BC-7577-458B-AB61-B434A0523BF1}"/>
              </a:ext>
            </a:extLst>
          </p:cNvPr>
          <p:cNvSpPr/>
          <p:nvPr/>
        </p:nvSpPr>
        <p:spPr>
          <a:xfrm rot="21417884">
            <a:off x="763398" y="2186250"/>
            <a:ext cx="1956891" cy="321881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F91C5FE-7291-4938-998F-F0837584C1C8}"/>
              </a:ext>
            </a:extLst>
          </p:cNvPr>
          <p:cNvSpPr/>
          <p:nvPr/>
        </p:nvSpPr>
        <p:spPr>
          <a:xfrm>
            <a:off x="385894" y="2004969"/>
            <a:ext cx="809837" cy="830510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4200E4-7BF3-4DF3-AC8C-432660A29F2C}"/>
              </a:ext>
            </a:extLst>
          </p:cNvPr>
          <p:cNvSpPr/>
          <p:nvPr/>
        </p:nvSpPr>
        <p:spPr>
          <a:xfrm>
            <a:off x="369116" y="2162057"/>
            <a:ext cx="8098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$75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070F758-B7EF-464F-9F6C-09466B0B8006}"/>
              </a:ext>
            </a:extLst>
          </p:cNvPr>
          <p:cNvSpPr/>
          <p:nvPr/>
        </p:nvSpPr>
        <p:spPr>
          <a:xfrm>
            <a:off x="3097793" y="2344723"/>
            <a:ext cx="2885812" cy="3317915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6B43254-DAD3-405D-8CAA-A9305F17EE3E}"/>
              </a:ext>
            </a:extLst>
          </p:cNvPr>
          <p:cNvSpPr/>
          <p:nvPr/>
        </p:nvSpPr>
        <p:spPr>
          <a:xfrm>
            <a:off x="5397464" y="5113352"/>
            <a:ext cx="809837" cy="830510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337287-321F-4D1D-845E-27CA73B26900}"/>
              </a:ext>
            </a:extLst>
          </p:cNvPr>
          <p:cNvSpPr/>
          <p:nvPr/>
        </p:nvSpPr>
        <p:spPr>
          <a:xfrm>
            <a:off x="5382289" y="5270440"/>
            <a:ext cx="8066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$100</a:t>
            </a:r>
          </a:p>
        </p:txBody>
      </p:sp>
    </p:spTree>
    <p:extLst>
      <p:ext uri="{BB962C8B-B14F-4D97-AF65-F5344CB8AC3E}">
        <p14:creationId xmlns:p14="http://schemas.microsoft.com/office/powerpoint/2010/main" val="976979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34EA4C-0BE6-4185-AC73-01FE60871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4706" y="788496"/>
            <a:ext cx="3543024" cy="5658373"/>
          </a:xfrm>
          <a:prstGeom prst="rect">
            <a:avLst/>
          </a:prstGeom>
        </p:spPr>
      </p:pic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F068E5CC-0C17-4882-B0E0-BA794F9758FC}"/>
              </a:ext>
            </a:extLst>
          </p:cNvPr>
          <p:cNvSpPr/>
          <p:nvPr/>
        </p:nvSpPr>
        <p:spPr>
          <a:xfrm>
            <a:off x="427839" y="501243"/>
            <a:ext cx="5813570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CF98F2-0F64-4BB6-9ED2-77BFA9DC2DBB}"/>
              </a:ext>
            </a:extLst>
          </p:cNvPr>
          <p:cNvSpPr/>
          <p:nvPr/>
        </p:nvSpPr>
        <p:spPr>
          <a:xfrm>
            <a:off x="332749" y="535550"/>
            <a:ext cx="553068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Satin Body Collection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elina Script" panose="000005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5F94C9-0906-4AF3-B715-C7D2CD83A773}"/>
              </a:ext>
            </a:extLst>
          </p:cNvPr>
          <p:cNvSpPr/>
          <p:nvPr/>
        </p:nvSpPr>
        <p:spPr>
          <a:xfrm>
            <a:off x="190779" y="5443584"/>
            <a:ext cx="29727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Satin Body Revitalizing Shea Scrub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Satin Body Indulgent Shea Wash</a:t>
            </a:r>
          </a:p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Satin Body 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Silkening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 Shea Lotion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Satin Body Whipped Shea Creme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flisch Script Pro Regular" panose="020F05030202080209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BFBE201-A52A-4FFE-B79C-05ABBE271005}"/>
              </a:ext>
            </a:extLst>
          </p:cNvPr>
          <p:cNvSpPr/>
          <p:nvPr/>
        </p:nvSpPr>
        <p:spPr>
          <a:xfrm>
            <a:off x="2869901" y="2491530"/>
            <a:ext cx="3077893" cy="253110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E9119EB-0795-406A-A4E9-64736C9CA06C}"/>
              </a:ext>
            </a:extLst>
          </p:cNvPr>
          <p:cNvSpPr/>
          <p:nvPr/>
        </p:nvSpPr>
        <p:spPr>
          <a:xfrm>
            <a:off x="5276675" y="4488110"/>
            <a:ext cx="827720" cy="819069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FCC2FB-2A4F-4E2B-8106-17DE4E3B4F76}"/>
              </a:ext>
            </a:extLst>
          </p:cNvPr>
          <p:cNvSpPr txBox="1"/>
          <p:nvPr/>
        </p:nvSpPr>
        <p:spPr>
          <a:xfrm>
            <a:off x="5207110" y="4537738"/>
            <a:ext cx="8855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$18</a:t>
            </a:r>
          </a:p>
          <a:p>
            <a:pPr algn="ctr"/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89AABCB-110F-41DF-8467-8F2AB73B06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3200">
            <a:off x="458211" y="1947303"/>
            <a:ext cx="1958576" cy="309545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4C27A6B-1CB3-4646-BEBA-D3F1BACE7CB6}"/>
              </a:ext>
            </a:extLst>
          </p:cNvPr>
          <p:cNvSpPr/>
          <p:nvPr/>
        </p:nvSpPr>
        <p:spPr>
          <a:xfrm>
            <a:off x="1677147" y="2302319"/>
            <a:ext cx="654992" cy="523220"/>
          </a:xfrm>
          <a:prstGeom prst="roundRect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E337A3-8FA7-4C88-921A-8E3E5AFE3FA7}"/>
              </a:ext>
            </a:extLst>
          </p:cNvPr>
          <p:cNvSpPr txBox="1"/>
          <p:nvPr/>
        </p:nvSpPr>
        <p:spPr>
          <a:xfrm>
            <a:off x="1577275" y="2302318"/>
            <a:ext cx="8855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$54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3037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91B730-F475-491B-8582-05DC46E92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4706" y="788496"/>
            <a:ext cx="3543024" cy="5658373"/>
          </a:xfrm>
          <a:prstGeom prst="rect">
            <a:avLst/>
          </a:prstGeom>
        </p:spPr>
      </p:pic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301D1A50-3FE2-41DE-9C08-7A77E6625A15}"/>
              </a:ext>
            </a:extLst>
          </p:cNvPr>
          <p:cNvSpPr/>
          <p:nvPr/>
        </p:nvSpPr>
        <p:spPr>
          <a:xfrm>
            <a:off x="159392" y="535550"/>
            <a:ext cx="6729254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DB40BB-8AFD-43B5-B5DB-6B39097ACA34}"/>
              </a:ext>
            </a:extLst>
          </p:cNvPr>
          <p:cNvSpPr/>
          <p:nvPr/>
        </p:nvSpPr>
        <p:spPr>
          <a:xfrm>
            <a:off x="159391" y="620189"/>
            <a:ext cx="64139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Everyday Escape Bundle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elina Script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0293FE-731E-4538-A39E-DCE26D96CBE8}"/>
              </a:ext>
            </a:extLst>
          </p:cNvPr>
          <p:cNvSpPr txBox="1"/>
          <p:nvPr/>
        </p:nvSpPr>
        <p:spPr>
          <a:xfrm>
            <a:off x="-306074" y="4826675"/>
            <a:ext cx="463911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Travel Roll-Up Bag</a:t>
            </a:r>
          </a:p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Satin Hands  Revitalizing Shea Scrub</a:t>
            </a:r>
          </a:p>
          <a:p>
            <a:pPr algn="ctr"/>
            <a:r>
              <a:rPr lang="en-U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Satin Body Indulgent Shea Wash</a:t>
            </a:r>
          </a:p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Satin body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Silkening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 Shea Lotion</a:t>
            </a:r>
          </a:p>
          <a:p>
            <a:pPr algn="ctr"/>
            <a:r>
              <a:rPr lang="en-U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Satin Lip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s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SheaSugar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 Scrub</a:t>
            </a:r>
          </a:p>
          <a:p>
            <a:pPr algn="ctr"/>
            <a:r>
              <a:rPr lang="en-U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Satin Lips Shea Butter Balm</a:t>
            </a:r>
          </a:p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Satin ands Pampering Set</a:t>
            </a:r>
            <a:endPara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flisch Script Pro Regular" panose="020F05030202080209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DC34DA4-2D30-4AEF-BBCD-8C4D9F929DF1}"/>
              </a:ext>
            </a:extLst>
          </p:cNvPr>
          <p:cNvSpPr/>
          <p:nvPr/>
        </p:nvSpPr>
        <p:spPr>
          <a:xfrm>
            <a:off x="950617" y="2007526"/>
            <a:ext cx="2325411" cy="269286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8B1EE53-536D-4811-9262-19936A4B16FD}"/>
              </a:ext>
            </a:extLst>
          </p:cNvPr>
          <p:cNvSpPr/>
          <p:nvPr/>
        </p:nvSpPr>
        <p:spPr>
          <a:xfrm>
            <a:off x="429118" y="1873519"/>
            <a:ext cx="796954" cy="799052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B5CAE6-0E7B-478D-A0DA-56D36A6DC12D}"/>
              </a:ext>
            </a:extLst>
          </p:cNvPr>
          <p:cNvSpPr/>
          <p:nvPr/>
        </p:nvSpPr>
        <p:spPr>
          <a:xfrm>
            <a:off x="416525" y="2042212"/>
            <a:ext cx="8066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$147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02E9CE0-37B0-4198-AD31-0F19D87862E7}"/>
              </a:ext>
            </a:extLst>
          </p:cNvPr>
          <p:cNvSpPr/>
          <p:nvPr/>
        </p:nvSpPr>
        <p:spPr>
          <a:xfrm rot="423333">
            <a:off x="4540489" y="2466557"/>
            <a:ext cx="1115736" cy="3171039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294641-FE9B-4D5C-AABC-50500C767E54}"/>
              </a:ext>
            </a:extLst>
          </p:cNvPr>
          <p:cNvSpPr/>
          <p:nvPr/>
        </p:nvSpPr>
        <p:spPr>
          <a:xfrm rot="20714735">
            <a:off x="3323674" y="3333073"/>
            <a:ext cx="11512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y girl" pitchFamily="2" charset="0"/>
              </a:rPr>
              <a:t>unrolled</a:t>
            </a:r>
          </a:p>
        </p:txBody>
      </p:sp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1D503F-8C08-4069-B312-F2452D2139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85064">
            <a:off x="3695010" y="3671130"/>
            <a:ext cx="817917" cy="81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33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5D5B3D-2F77-4395-B70B-F8D697815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4706" y="788496"/>
            <a:ext cx="3543024" cy="5658373"/>
          </a:xfrm>
          <a:prstGeom prst="rect">
            <a:avLst/>
          </a:prstGeom>
        </p:spPr>
      </p:pic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5D3D5655-5FCB-4D3F-A270-0B2B99F8992D}"/>
              </a:ext>
            </a:extLst>
          </p:cNvPr>
          <p:cNvSpPr/>
          <p:nvPr/>
        </p:nvSpPr>
        <p:spPr>
          <a:xfrm>
            <a:off x="159392" y="535550"/>
            <a:ext cx="6729254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EFB12A-A0A4-4ADF-932D-F62D53723B32}"/>
              </a:ext>
            </a:extLst>
          </p:cNvPr>
          <p:cNvSpPr/>
          <p:nvPr/>
        </p:nvSpPr>
        <p:spPr>
          <a:xfrm>
            <a:off x="887963" y="620189"/>
            <a:ext cx="49568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You Light the Way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elina Script" panose="000005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396754-4E07-4746-BD25-D638832B9183}"/>
              </a:ext>
            </a:extLst>
          </p:cNvPr>
          <p:cNvSpPr/>
          <p:nvPr/>
        </p:nvSpPr>
        <p:spPr>
          <a:xfrm>
            <a:off x="441372" y="1994482"/>
            <a:ext cx="2671064" cy="2600587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C6E4328-D265-4791-B415-1E955838375B}"/>
              </a:ext>
            </a:extLst>
          </p:cNvPr>
          <p:cNvSpPr/>
          <p:nvPr/>
        </p:nvSpPr>
        <p:spPr>
          <a:xfrm>
            <a:off x="3360502" y="2626298"/>
            <a:ext cx="2671064" cy="2600587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6E49644-2BFF-4968-909F-403F2AD59D8C}"/>
              </a:ext>
            </a:extLst>
          </p:cNvPr>
          <p:cNvSpPr/>
          <p:nvPr/>
        </p:nvSpPr>
        <p:spPr>
          <a:xfrm>
            <a:off x="327941" y="3945920"/>
            <a:ext cx="897622" cy="906011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6A05C0-6E0F-483C-8F4E-9AE46B757317}"/>
              </a:ext>
            </a:extLst>
          </p:cNvPr>
          <p:cNvSpPr/>
          <p:nvPr/>
        </p:nvSpPr>
        <p:spPr>
          <a:xfrm>
            <a:off x="327941" y="4106537"/>
            <a:ext cx="8098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$30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C1B8A18-77C8-4FD5-9D93-E742948CE9CC}"/>
              </a:ext>
            </a:extLst>
          </p:cNvPr>
          <p:cNvSpPr/>
          <p:nvPr/>
        </p:nvSpPr>
        <p:spPr>
          <a:xfrm>
            <a:off x="3613733" y="4615080"/>
            <a:ext cx="897622" cy="906011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DB0CBB-3CD4-443D-93CF-A7F99CA3FF82}"/>
              </a:ext>
            </a:extLst>
          </p:cNvPr>
          <p:cNvSpPr/>
          <p:nvPr/>
        </p:nvSpPr>
        <p:spPr>
          <a:xfrm>
            <a:off x="3613733" y="4755943"/>
            <a:ext cx="8098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$70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FA468C-399C-4D12-9BBF-B0C8ADD939B9}"/>
              </a:ext>
            </a:extLst>
          </p:cNvPr>
          <p:cNvSpPr txBox="1"/>
          <p:nvPr/>
        </p:nvSpPr>
        <p:spPr>
          <a:xfrm>
            <a:off x="-280224" y="5677225"/>
            <a:ext cx="49762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222222"/>
                </a:solidFill>
                <a:effectLst/>
                <a:latin typeface="Caflisch Script Pro Regular" panose="020F0503020208020904" pitchFamily="34" charset="0"/>
              </a:rPr>
              <a:t>Experience Illuminating Elegance with </a:t>
            </a:r>
          </a:p>
          <a:p>
            <a:pPr algn="ctr"/>
            <a:r>
              <a:rPr lang="en-US" b="0" i="0" dirty="0">
                <a:solidFill>
                  <a:srgbClr val="222222"/>
                </a:solidFill>
                <a:effectLst/>
                <a:latin typeface="Caflisch Script Pro Regular" panose="020F0503020208020904" pitchFamily="34" charset="0"/>
              </a:rPr>
              <a:t>Mary Kay’s newest </a:t>
            </a:r>
          </a:p>
          <a:p>
            <a:pPr algn="ctr"/>
            <a:r>
              <a:rPr lang="en-US" b="0" i="0" dirty="0" err="1">
                <a:solidFill>
                  <a:srgbClr val="222222"/>
                </a:solidFill>
                <a:effectLst/>
                <a:latin typeface="Caflisch Script Pro Regular" panose="020F0503020208020904" pitchFamily="34" charset="0"/>
              </a:rPr>
              <a:t>Illuminea</a:t>
            </a:r>
            <a:r>
              <a:rPr lang="en-US" b="0" i="0" dirty="0">
                <a:solidFill>
                  <a:srgbClr val="222222"/>
                </a:solidFill>
                <a:effectLst/>
                <a:latin typeface="Caflisch Script Pro Regular" panose="020F0503020208020904" pitchFamily="34" charset="0"/>
              </a:rPr>
              <a:t> Extrait de Parfum &amp; Body Souffle</a:t>
            </a:r>
            <a:endParaRPr lang="en-US" dirty="0">
              <a:latin typeface="Caflisch Script Pro Regular" panose="020F05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482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389223-D6AD-4BFF-B28D-5E6680D0B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4706" y="788496"/>
            <a:ext cx="3543024" cy="5658373"/>
          </a:xfrm>
          <a:prstGeom prst="rect">
            <a:avLst/>
          </a:prstGeom>
        </p:spPr>
      </p:pic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C9806557-81C6-4003-8574-B9182292BA87}"/>
              </a:ext>
            </a:extLst>
          </p:cNvPr>
          <p:cNvSpPr/>
          <p:nvPr/>
        </p:nvSpPr>
        <p:spPr>
          <a:xfrm>
            <a:off x="427839" y="501243"/>
            <a:ext cx="5813570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388FD0-964B-40FD-9BFF-519A4828E3A4}"/>
              </a:ext>
            </a:extLst>
          </p:cNvPr>
          <p:cNvSpPr txBox="1"/>
          <p:nvPr/>
        </p:nvSpPr>
        <p:spPr>
          <a:xfrm>
            <a:off x="-482367" y="5511568"/>
            <a:ext cx="46391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Mary Kay Perfect Palette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DEC1E5D-764D-4120-86C0-05EB0B2F45FA}"/>
              </a:ext>
            </a:extLst>
          </p:cNvPr>
          <p:cNvSpPr/>
          <p:nvPr/>
        </p:nvSpPr>
        <p:spPr>
          <a:xfrm>
            <a:off x="393868" y="2265026"/>
            <a:ext cx="2743616" cy="250708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C10F1A6-5A01-4B71-8C70-98B3723A061B}"/>
              </a:ext>
            </a:extLst>
          </p:cNvPr>
          <p:cNvSpPr/>
          <p:nvPr/>
        </p:nvSpPr>
        <p:spPr>
          <a:xfrm>
            <a:off x="1872692" y="4235826"/>
            <a:ext cx="897622" cy="906011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709F02-5C3D-4A49-8940-31DC9D0A2956}"/>
              </a:ext>
            </a:extLst>
          </p:cNvPr>
          <p:cNvSpPr/>
          <p:nvPr/>
        </p:nvSpPr>
        <p:spPr>
          <a:xfrm>
            <a:off x="1916584" y="4235826"/>
            <a:ext cx="8098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A1B1BB-438E-4021-A072-36BEEE3003E0}"/>
              </a:ext>
            </a:extLst>
          </p:cNvPr>
          <p:cNvSpPr/>
          <p:nvPr/>
        </p:nvSpPr>
        <p:spPr>
          <a:xfrm>
            <a:off x="3410185" y="2587292"/>
            <a:ext cx="283122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y girl" pitchFamily="2" charset="0"/>
              </a:rPr>
              <a:t>Pair with </a:t>
            </a:r>
          </a:p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y girl" pitchFamily="2" charset="0"/>
              </a:rPr>
              <a:t>A Gift </a:t>
            </a:r>
          </a:p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y girl" pitchFamily="2" charset="0"/>
              </a:rPr>
              <a:t>Certificate</a:t>
            </a:r>
          </a:p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y girl" pitchFamily="2" charset="0"/>
              </a:rPr>
              <a:t>For any amount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y girl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D9FCFE-32D6-41D0-8FAD-257696A77C53}"/>
              </a:ext>
            </a:extLst>
          </p:cNvPr>
          <p:cNvSpPr/>
          <p:nvPr/>
        </p:nvSpPr>
        <p:spPr>
          <a:xfrm>
            <a:off x="1967343" y="4680172"/>
            <a:ext cx="73667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unfilled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E79926E-966F-422E-8535-566985E2C142}"/>
              </a:ext>
            </a:extLst>
          </p:cNvPr>
          <p:cNvSpPr/>
          <p:nvPr/>
        </p:nvSpPr>
        <p:spPr>
          <a:xfrm>
            <a:off x="500570" y="585882"/>
            <a:ext cx="48926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Perfectly Paired 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ma Madurai" panose="00000500000000000000" pitchFamily="2" charset="0"/>
                <a:cs typeface="Arima Madurai" panose="00000500000000000000" pitchFamily="2" charset="0"/>
              </a:rPr>
              <a:t>1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ma Madurai" panose="00000500000000000000" pitchFamily="2" charset="0"/>
              <a:cs typeface="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697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EE1E1E-E5BF-4332-899D-3EFF20614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4706" y="788496"/>
            <a:ext cx="3543024" cy="5658373"/>
          </a:xfrm>
          <a:prstGeom prst="rect">
            <a:avLst/>
          </a:prstGeom>
        </p:spPr>
      </p:pic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2A873E2A-DCA2-42A1-8193-E968B66BFF01}"/>
              </a:ext>
            </a:extLst>
          </p:cNvPr>
          <p:cNvSpPr/>
          <p:nvPr/>
        </p:nvSpPr>
        <p:spPr>
          <a:xfrm>
            <a:off x="427839" y="501243"/>
            <a:ext cx="5813570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A503B0-032F-42E8-97C5-BDD9128C4BE0}"/>
              </a:ext>
            </a:extLst>
          </p:cNvPr>
          <p:cNvSpPr txBox="1"/>
          <p:nvPr/>
        </p:nvSpPr>
        <p:spPr>
          <a:xfrm>
            <a:off x="-482367" y="5511568"/>
            <a:ext cx="46391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Mary Kay Travel Roll-Up Bag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B3CB88-8544-41A3-A653-B9C0DD9F9BCF}"/>
              </a:ext>
            </a:extLst>
          </p:cNvPr>
          <p:cNvSpPr/>
          <p:nvPr/>
        </p:nvSpPr>
        <p:spPr>
          <a:xfrm>
            <a:off x="503400" y="2321604"/>
            <a:ext cx="283122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y girl" pitchFamily="2" charset="0"/>
              </a:rPr>
              <a:t>Pair with </a:t>
            </a:r>
          </a:p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y girl" pitchFamily="2" charset="0"/>
              </a:rPr>
              <a:t>A Gift </a:t>
            </a:r>
          </a:p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y girl" pitchFamily="2" charset="0"/>
              </a:rPr>
              <a:t>Certificate</a:t>
            </a:r>
          </a:p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y girl" pitchFamily="2" charset="0"/>
              </a:rPr>
              <a:t>For any amount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y girl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BA84C5-99F5-4DDF-8F6B-18D0809BB9F7}"/>
              </a:ext>
            </a:extLst>
          </p:cNvPr>
          <p:cNvSpPr/>
          <p:nvPr/>
        </p:nvSpPr>
        <p:spPr>
          <a:xfrm>
            <a:off x="454885" y="585882"/>
            <a:ext cx="498405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Perfectly Paired 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ma Madurai" panose="00000500000000000000" pitchFamily="2" charset="0"/>
                <a:cs typeface="Arima Madurai" panose="00000500000000000000" pitchFamily="2" charset="0"/>
              </a:rPr>
              <a:t>II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ma Madurai" panose="00000500000000000000" pitchFamily="2" charset="0"/>
              <a:cs typeface="Arima Madurai" panose="000005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EA3FBDA-A66A-4115-B58E-2FA658EF1553}"/>
              </a:ext>
            </a:extLst>
          </p:cNvPr>
          <p:cNvSpPr/>
          <p:nvPr/>
        </p:nvSpPr>
        <p:spPr>
          <a:xfrm>
            <a:off x="3483967" y="2321604"/>
            <a:ext cx="2325411" cy="269286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BEA59F0-F580-465D-B880-4177BC694076}"/>
              </a:ext>
            </a:extLst>
          </p:cNvPr>
          <p:cNvSpPr/>
          <p:nvPr/>
        </p:nvSpPr>
        <p:spPr>
          <a:xfrm>
            <a:off x="5266368" y="2001692"/>
            <a:ext cx="897622" cy="906011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C249EF-F587-40CC-AC72-2663AB56375B}"/>
              </a:ext>
            </a:extLst>
          </p:cNvPr>
          <p:cNvSpPr/>
          <p:nvPr/>
        </p:nvSpPr>
        <p:spPr>
          <a:xfrm>
            <a:off x="5295305" y="2162309"/>
            <a:ext cx="8098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$35</a:t>
            </a:r>
          </a:p>
        </p:txBody>
      </p:sp>
    </p:spTree>
    <p:extLst>
      <p:ext uri="{BB962C8B-B14F-4D97-AF65-F5344CB8AC3E}">
        <p14:creationId xmlns:p14="http://schemas.microsoft.com/office/powerpoint/2010/main" val="3018576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rry image of a flower&#10;&#10;Description automatically generated">
            <a:extLst>
              <a:ext uri="{FF2B5EF4-FFF2-40B4-BE49-F238E27FC236}">
                <a16:creationId xmlns:a16="http://schemas.microsoft.com/office/drawing/2014/main" id="{F49C22A6-F3CC-4B98-915A-839693274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0" y="159391"/>
            <a:ext cx="8472880" cy="60568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2D37B2-16B1-4CC6-98CE-D249FCBC9DB2}"/>
              </a:ext>
            </a:extLst>
          </p:cNvPr>
          <p:cNvSpPr txBox="1"/>
          <p:nvPr/>
        </p:nvSpPr>
        <p:spPr>
          <a:xfrm>
            <a:off x="620784" y="335559"/>
            <a:ext cx="3951215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NAME: _________________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042A5A-A78D-48BF-959B-19440812814D}"/>
              </a:ext>
            </a:extLst>
          </p:cNvPr>
          <p:cNvSpPr txBox="1"/>
          <p:nvPr/>
        </p:nvSpPr>
        <p:spPr>
          <a:xfrm>
            <a:off x="4572001" y="331786"/>
            <a:ext cx="3977780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Cell Phone: _________________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4F35E7-1C78-47BD-BA8A-08D0EA0E5133}"/>
              </a:ext>
            </a:extLst>
          </p:cNvPr>
          <p:cNvSpPr txBox="1"/>
          <p:nvPr/>
        </p:nvSpPr>
        <p:spPr>
          <a:xfrm>
            <a:off x="620784" y="3204728"/>
            <a:ext cx="3951215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AC6B9F-008D-4B6C-8A95-7623F38E7A22}"/>
              </a:ext>
            </a:extLst>
          </p:cNvPr>
          <p:cNvSpPr txBox="1"/>
          <p:nvPr/>
        </p:nvSpPr>
        <p:spPr>
          <a:xfrm>
            <a:off x="4572001" y="3200955"/>
            <a:ext cx="3977780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Ticket Booth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1A7B77-08C7-43D9-8959-365B9A00FAF9}"/>
              </a:ext>
            </a:extLst>
          </p:cNvPr>
          <p:cNvSpPr/>
          <p:nvPr/>
        </p:nvSpPr>
        <p:spPr>
          <a:xfrm>
            <a:off x="813353" y="5127304"/>
            <a:ext cx="16450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B 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E63622-444E-404F-8DA3-03F5939161FA}"/>
              </a:ext>
            </a:extLst>
          </p:cNvPr>
          <p:cNvSpPr/>
          <p:nvPr/>
        </p:nvSpPr>
        <p:spPr>
          <a:xfrm>
            <a:off x="7331978" y="5060193"/>
            <a:ext cx="998669" cy="82049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3B37B6-0EDC-43AC-B3C8-8E45C766664C}"/>
              </a:ext>
            </a:extLst>
          </p:cNvPr>
          <p:cNvSpPr txBox="1"/>
          <p:nvPr/>
        </p:nvSpPr>
        <p:spPr>
          <a:xfrm>
            <a:off x="3414319" y="6331725"/>
            <a:ext cx="53941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survey: https://forms.gle/i9aHytcnygRtwki7A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81329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8599E7-1E6E-4E48-883E-E2E5B761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7535" y="780107"/>
            <a:ext cx="3543024" cy="5658373"/>
          </a:xfrm>
          <a:prstGeom prst="rect">
            <a:avLst/>
          </a:prstGeom>
        </p:spPr>
      </p:pic>
      <p:sp>
        <p:nvSpPr>
          <p:cNvPr id="10" name="Rectangle: Top Corners One Rounded and One Snipped 9">
            <a:extLst>
              <a:ext uri="{FF2B5EF4-FFF2-40B4-BE49-F238E27FC236}">
                <a16:creationId xmlns:a16="http://schemas.microsoft.com/office/drawing/2014/main" id="{52C62B03-02ED-47AA-A175-A00E05868EEA}"/>
              </a:ext>
            </a:extLst>
          </p:cNvPr>
          <p:cNvSpPr/>
          <p:nvPr/>
        </p:nvSpPr>
        <p:spPr>
          <a:xfrm>
            <a:off x="427839" y="501243"/>
            <a:ext cx="5813570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720E28-F6C6-4888-B69D-13F82884C1FA}"/>
              </a:ext>
            </a:extLst>
          </p:cNvPr>
          <p:cNvSpPr/>
          <p:nvPr/>
        </p:nvSpPr>
        <p:spPr>
          <a:xfrm>
            <a:off x="343949" y="535550"/>
            <a:ext cx="55082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Holiday Wonderland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50AB7A-6DCD-47AA-8604-ACF8DEF20856}"/>
              </a:ext>
            </a:extLst>
          </p:cNvPr>
          <p:cNvSpPr/>
          <p:nvPr/>
        </p:nvSpPr>
        <p:spPr>
          <a:xfrm>
            <a:off x="600382" y="2098830"/>
            <a:ext cx="4714753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ey girl" pitchFamily="2" charset="0"/>
              </a:rPr>
              <a:t>Gifts </a:t>
            </a:r>
          </a:p>
          <a:p>
            <a:pPr algn="ctr"/>
            <a:r>
              <a:rPr lang="en-US" sz="13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ey girl" pitchFamily="2" charset="0"/>
              </a:rPr>
              <a:t>For Him</a:t>
            </a:r>
            <a:endParaRPr lang="en-US" sz="13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hey gir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81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B4BE5261-C7A4-4D75-97DF-B8B9903FF039}"/>
              </a:ext>
            </a:extLst>
          </p:cNvPr>
          <p:cNvSpPr/>
          <p:nvPr/>
        </p:nvSpPr>
        <p:spPr>
          <a:xfrm>
            <a:off x="151887" y="291431"/>
            <a:ext cx="7617204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D2B139-EFE4-46D6-939F-FFCCB29EC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0570" y="1093714"/>
            <a:ext cx="3543024" cy="56583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598739-03D6-4C52-B733-DDC078529679}"/>
              </a:ext>
            </a:extLst>
          </p:cNvPr>
          <p:cNvSpPr/>
          <p:nvPr/>
        </p:nvSpPr>
        <p:spPr>
          <a:xfrm>
            <a:off x="2333576" y="316249"/>
            <a:ext cx="29819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Man Mug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C34E40D-EFFE-4FFE-9DD1-91ADA58480B3}"/>
              </a:ext>
            </a:extLst>
          </p:cNvPr>
          <p:cNvSpPr/>
          <p:nvPr/>
        </p:nvSpPr>
        <p:spPr>
          <a:xfrm>
            <a:off x="822640" y="5942530"/>
            <a:ext cx="19639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MK 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Mens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 Shave Foam</a:t>
            </a:r>
          </a:p>
        </p:txBody>
      </p:sp>
      <p:pic>
        <p:nvPicPr>
          <p:cNvPr id="40" name="Picture 39" descr="A picture containing indoor, sitting, person, laying&#10;&#10;Description automatically generated">
            <a:extLst>
              <a:ext uri="{FF2B5EF4-FFF2-40B4-BE49-F238E27FC236}">
                <a16:creationId xmlns:a16="http://schemas.microsoft.com/office/drawing/2014/main" id="{A7FE9CBB-724C-4C50-81D3-21A914B82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9723">
            <a:off x="676943" y="2660070"/>
            <a:ext cx="2627227" cy="2098762"/>
          </a:xfrm>
          <a:prstGeom prst="rect">
            <a:avLst/>
          </a:prstGeom>
          <a:ln w="57150">
            <a:solidFill>
              <a:srgbClr val="FD7EC5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B44116D-AF5B-43A1-98C2-C75BB82EBF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2675" y="1884292"/>
            <a:ext cx="1798663" cy="345789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F51719E-B7C1-420C-B93F-C466F3633E3A}"/>
              </a:ext>
            </a:extLst>
          </p:cNvPr>
          <p:cNvSpPr/>
          <p:nvPr/>
        </p:nvSpPr>
        <p:spPr>
          <a:xfrm>
            <a:off x="2772584" y="4348393"/>
            <a:ext cx="1201693" cy="1149326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FC57CC-FF3D-42E4-A85C-670917A0C121}"/>
              </a:ext>
            </a:extLst>
          </p:cNvPr>
          <p:cNvSpPr/>
          <p:nvPr/>
        </p:nvSpPr>
        <p:spPr>
          <a:xfrm>
            <a:off x="2856504" y="4630668"/>
            <a:ext cx="9653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$18</a:t>
            </a:r>
          </a:p>
        </p:txBody>
      </p:sp>
    </p:spTree>
    <p:extLst>
      <p:ext uri="{BB962C8B-B14F-4D97-AF65-F5344CB8AC3E}">
        <p14:creationId xmlns:p14="http://schemas.microsoft.com/office/powerpoint/2010/main" val="1607448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133470-7280-4CAF-8298-4121F25BA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4706" y="788496"/>
            <a:ext cx="3543024" cy="5658373"/>
          </a:xfrm>
          <a:prstGeom prst="rect">
            <a:avLst/>
          </a:prstGeom>
        </p:spPr>
      </p:pic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ACDB2B62-2AFB-4E44-9776-17A0F988640E}"/>
              </a:ext>
            </a:extLst>
          </p:cNvPr>
          <p:cNvSpPr/>
          <p:nvPr/>
        </p:nvSpPr>
        <p:spPr>
          <a:xfrm>
            <a:off x="427839" y="501243"/>
            <a:ext cx="5813570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D355E4-DE7A-4265-9D16-F0F7E7128AF8}"/>
              </a:ext>
            </a:extLst>
          </p:cNvPr>
          <p:cNvSpPr/>
          <p:nvPr/>
        </p:nvSpPr>
        <p:spPr>
          <a:xfrm>
            <a:off x="582010" y="535550"/>
            <a:ext cx="50321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Fragrances for Him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elina Script" panose="000005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BB17DD-85DF-4767-8257-8BE8D038C703}"/>
              </a:ext>
            </a:extLst>
          </p:cNvPr>
          <p:cNvSpPr/>
          <p:nvPr/>
        </p:nvSpPr>
        <p:spPr>
          <a:xfrm>
            <a:off x="953403" y="4877209"/>
            <a:ext cx="279583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MK High Intensity Sport, $40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MK High Intensity Spray, $40</a:t>
            </a:r>
          </a:p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MK High Intensity Ocean, $42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Domain Cologne Spray, $50</a:t>
            </a:r>
          </a:p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True O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riginal Cologne Spray, $36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flisch Script Pro Regular" panose="020F0503020208020904" pitchFamily="34" charset="0"/>
            </a:endParaRPr>
          </a:p>
        </p:txBody>
      </p:sp>
      <p:pic>
        <p:nvPicPr>
          <p:cNvPr id="21" name="Picture 20" descr="A picture containing indoor, table, toiletry, counter&#10;&#10;Description automatically generated">
            <a:extLst>
              <a:ext uri="{FF2B5EF4-FFF2-40B4-BE49-F238E27FC236}">
                <a16:creationId xmlns:a16="http://schemas.microsoft.com/office/drawing/2014/main" id="{FCF0E0A0-C9CC-435C-A3C1-4AD2B76C5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55" y="2060259"/>
            <a:ext cx="5550148" cy="242258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E3916296-DEF1-49F9-8A3F-872A945E18AB}"/>
              </a:ext>
            </a:extLst>
          </p:cNvPr>
          <p:cNvSpPr/>
          <p:nvPr/>
        </p:nvSpPr>
        <p:spPr>
          <a:xfrm>
            <a:off x="246855" y="2060260"/>
            <a:ext cx="5550148" cy="2422580"/>
          </a:xfrm>
          <a:prstGeom prst="ellipse">
            <a:avLst/>
          </a:prstGeom>
          <a:noFill/>
          <a:ln w="5715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66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85C256-CF4A-4C4C-AC73-BB8C26B10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4706" y="788496"/>
            <a:ext cx="3543024" cy="5658373"/>
          </a:xfrm>
          <a:prstGeom prst="rect">
            <a:avLst/>
          </a:prstGeom>
        </p:spPr>
      </p:pic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EDABEA4D-5F4F-4214-A6A3-01FF19537D72}"/>
              </a:ext>
            </a:extLst>
          </p:cNvPr>
          <p:cNvSpPr/>
          <p:nvPr/>
        </p:nvSpPr>
        <p:spPr>
          <a:xfrm>
            <a:off x="194749" y="498134"/>
            <a:ext cx="6576968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93E974-39CF-4415-86FC-C95817836A07}"/>
              </a:ext>
            </a:extLst>
          </p:cNvPr>
          <p:cNvSpPr/>
          <p:nvPr/>
        </p:nvSpPr>
        <p:spPr>
          <a:xfrm>
            <a:off x="233468" y="582773"/>
            <a:ext cx="649952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Lump of Coal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elina Script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C8478C-06ED-4182-89D5-719CF8B8B0A6}"/>
              </a:ext>
            </a:extLst>
          </p:cNvPr>
          <p:cNvSpPr/>
          <p:nvPr/>
        </p:nvSpPr>
        <p:spPr>
          <a:xfrm>
            <a:off x="724809" y="6005923"/>
            <a:ext cx="348653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Clear Proof Deep Cleansing Charcoal Mask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F7BCD87-1C93-472E-BCE9-5555CFE97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58" y="1963023"/>
            <a:ext cx="3631610" cy="3464959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1BE6001-4FF2-4DF3-BEBB-656DDAB20BB8}"/>
              </a:ext>
            </a:extLst>
          </p:cNvPr>
          <p:cNvSpPr/>
          <p:nvPr/>
        </p:nvSpPr>
        <p:spPr>
          <a:xfrm>
            <a:off x="1677798" y="2013358"/>
            <a:ext cx="3405930" cy="3447875"/>
          </a:xfrm>
          <a:prstGeom prst="roundRect">
            <a:avLst/>
          </a:prstGeom>
          <a:noFill/>
          <a:ln w="5715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6B43254-DAD3-405D-8CAA-A9305F17EE3E}"/>
              </a:ext>
            </a:extLst>
          </p:cNvPr>
          <p:cNvSpPr/>
          <p:nvPr/>
        </p:nvSpPr>
        <p:spPr>
          <a:xfrm>
            <a:off x="1244816" y="1878382"/>
            <a:ext cx="923096" cy="957097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337287-321F-4D1D-845E-27CA73B26900}"/>
              </a:ext>
            </a:extLst>
          </p:cNvPr>
          <p:cNvSpPr/>
          <p:nvPr/>
        </p:nvSpPr>
        <p:spPr>
          <a:xfrm>
            <a:off x="1278646" y="2079463"/>
            <a:ext cx="8098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$24</a:t>
            </a:r>
          </a:p>
        </p:txBody>
      </p:sp>
    </p:spTree>
    <p:extLst>
      <p:ext uri="{BB962C8B-B14F-4D97-AF65-F5344CB8AC3E}">
        <p14:creationId xmlns:p14="http://schemas.microsoft.com/office/powerpoint/2010/main" val="1618688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34EA4C-0BE6-4185-AC73-01FE60871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4706" y="788496"/>
            <a:ext cx="3543024" cy="5658373"/>
          </a:xfrm>
          <a:prstGeom prst="rect">
            <a:avLst/>
          </a:prstGeom>
        </p:spPr>
      </p:pic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F068E5CC-0C17-4882-B0E0-BA794F9758FC}"/>
              </a:ext>
            </a:extLst>
          </p:cNvPr>
          <p:cNvSpPr/>
          <p:nvPr/>
        </p:nvSpPr>
        <p:spPr>
          <a:xfrm>
            <a:off x="427839" y="501243"/>
            <a:ext cx="5813570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CF98F2-0F64-4BB6-9ED2-77BFA9DC2DBB}"/>
              </a:ext>
            </a:extLst>
          </p:cNvPr>
          <p:cNvSpPr/>
          <p:nvPr/>
        </p:nvSpPr>
        <p:spPr>
          <a:xfrm>
            <a:off x="1829955" y="535550"/>
            <a:ext cx="253627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Man Can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elina Script" panose="000005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5F94C9-0906-4AF3-B715-C7D2CD83A773}"/>
              </a:ext>
            </a:extLst>
          </p:cNvPr>
          <p:cNvSpPr/>
          <p:nvPr/>
        </p:nvSpPr>
        <p:spPr>
          <a:xfrm>
            <a:off x="705828" y="5292582"/>
            <a:ext cx="36036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MK Men Daily Facial Wash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Mk Men Shave Foam</a:t>
            </a:r>
          </a:p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Mk Men Facial Hydrator Sunscreen SPF 30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Advanced Eye Cream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flisch Script Pro Regular" panose="020F05030202080209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337D70C-5824-40E1-85CF-933DCB321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39" y="2029378"/>
            <a:ext cx="5514107" cy="273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06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8599E7-1E6E-4E48-883E-E2E5B761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7535" y="780107"/>
            <a:ext cx="3543024" cy="5658373"/>
          </a:xfrm>
          <a:prstGeom prst="rect">
            <a:avLst/>
          </a:prstGeom>
        </p:spPr>
      </p:pic>
      <p:sp>
        <p:nvSpPr>
          <p:cNvPr id="10" name="Rectangle: Top Corners One Rounded and One Snipped 9">
            <a:extLst>
              <a:ext uri="{FF2B5EF4-FFF2-40B4-BE49-F238E27FC236}">
                <a16:creationId xmlns:a16="http://schemas.microsoft.com/office/drawing/2014/main" id="{52C62B03-02ED-47AA-A175-A00E05868EEA}"/>
              </a:ext>
            </a:extLst>
          </p:cNvPr>
          <p:cNvSpPr/>
          <p:nvPr/>
        </p:nvSpPr>
        <p:spPr>
          <a:xfrm>
            <a:off x="427839" y="501243"/>
            <a:ext cx="5813570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720E28-F6C6-4888-B69D-13F82884C1FA}"/>
              </a:ext>
            </a:extLst>
          </p:cNvPr>
          <p:cNvSpPr/>
          <p:nvPr/>
        </p:nvSpPr>
        <p:spPr>
          <a:xfrm>
            <a:off x="343949" y="535550"/>
            <a:ext cx="55082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Holiday Wonderland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50AB7A-6DCD-47AA-8604-ACF8DEF20856}"/>
              </a:ext>
            </a:extLst>
          </p:cNvPr>
          <p:cNvSpPr/>
          <p:nvPr/>
        </p:nvSpPr>
        <p:spPr>
          <a:xfrm>
            <a:off x="830414" y="2098830"/>
            <a:ext cx="4254691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ey girl" pitchFamily="2" charset="0"/>
              </a:rPr>
              <a:t>Limited</a:t>
            </a:r>
          </a:p>
          <a:p>
            <a:pPr algn="ctr"/>
            <a:r>
              <a:rPr lang="en-US" sz="13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ey girl" pitchFamily="2" charset="0"/>
              </a:rPr>
              <a:t>Edition</a:t>
            </a:r>
            <a:endParaRPr lang="en-US" sz="13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hey gir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202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B4BE5261-C7A4-4D75-97DF-B8B9903FF039}"/>
              </a:ext>
            </a:extLst>
          </p:cNvPr>
          <p:cNvSpPr/>
          <p:nvPr/>
        </p:nvSpPr>
        <p:spPr>
          <a:xfrm>
            <a:off x="335595" y="263147"/>
            <a:ext cx="6584473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598739-03D6-4C52-B733-DDC078529679}"/>
              </a:ext>
            </a:extLst>
          </p:cNvPr>
          <p:cNvSpPr/>
          <p:nvPr/>
        </p:nvSpPr>
        <p:spPr>
          <a:xfrm>
            <a:off x="822640" y="324280"/>
            <a:ext cx="45640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Darling Delights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C34E40D-EFFE-4FFE-9DD1-91ADA58480B3}"/>
              </a:ext>
            </a:extLst>
          </p:cNvPr>
          <p:cNvSpPr/>
          <p:nvPr/>
        </p:nvSpPr>
        <p:spPr>
          <a:xfrm>
            <a:off x="629690" y="5462147"/>
            <a:ext cx="2793522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Darling Delight Hand Cream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Darling Delight Lip  Balm</a:t>
            </a:r>
          </a:p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Available in 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Tropical Coconut Mousse, </a:t>
            </a:r>
          </a:p>
          <a:p>
            <a:pPr algn="ctr"/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Sweet Berry Parfait  a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nd  Luscious Citrus Sorbet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D050B89-A787-4D35-A755-73A1C95AFBC8}"/>
              </a:ext>
            </a:extLst>
          </p:cNvPr>
          <p:cNvSpPr/>
          <p:nvPr/>
        </p:nvSpPr>
        <p:spPr>
          <a:xfrm>
            <a:off x="402905" y="2190173"/>
            <a:ext cx="2818467" cy="284322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D2B139-EFE4-46D6-939F-FFCCB29EC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3165" y="1093714"/>
            <a:ext cx="3543024" cy="565837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C307550-B6B5-4B89-8B51-79BC50901A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1958" y="2278657"/>
            <a:ext cx="1884357" cy="350143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F51719E-B7C1-420C-B93F-C466F3633E3A}"/>
              </a:ext>
            </a:extLst>
          </p:cNvPr>
          <p:cNvSpPr/>
          <p:nvPr/>
        </p:nvSpPr>
        <p:spPr>
          <a:xfrm>
            <a:off x="2712409" y="1906190"/>
            <a:ext cx="965319" cy="890508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FC57CC-FF3D-42E4-A85C-670917A0C121}"/>
              </a:ext>
            </a:extLst>
          </p:cNvPr>
          <p:cNvSpPr/>
          <p:nvPr/>
        </p:nvSpPr>
        <p:spPr>
          <a:xfrm>
            <a:off x="2691214" y="2045711"/>
            <a:ext cx="9653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$18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51401D7-1CBB-4DD1-9C79-05CACC3850C3}"/>
              </a:ext>
            </a:extLst>
          </p:cNvPr>
          <p:cNvSpPr/>
          <p:nvPr/>
        </p:nvSpPr>
        <p:spPr>
          <a:xfrm>
            <a:off x="3379529" y="3586844"/>
            <a:ext cx="91242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y girl" pitchFamily="2" charset="0"/>
              </a:rPr>
              <a:t>So </a:t>
            </a:r>
          </a:p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y girl" pitchFamily="2" charset="0"/>
              </a:rPr>
              <a:t>cute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y girl" pitchFamily="2" charset="0"/>
            </a:endParaRPr>
          </a:p>
        </p:txBody>
      </p:sp>
      <p:pic>
        <p:nvPicPr>
          <p:cNvPr id="50" name="Picture 4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E388E04-D373-454D-A426-8F3C5BA854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19398">
            <a:off x="3698373" y="4826144"/>
            <a:ext cx="720142" cy="72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15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133470-7280-4CAF-8298-4121F25BA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4706" y="788496"/>
            <a:ext cx="3543024" cy="5658373"/>
          </a:xfrm>
          <a:prstGeom prst="rect">
            <a:avLst/>
          </a:prstGeom>
        </p:spPr>
      </p:pic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ACDB2B62-2AFB-4E44-9776-17A0F988640E}"/>
              </a:ext>
            </a:extLst>
          </p:cNvPr>
          <p:cNvSpPr/>
          <p:nvPr/>
        </p:nvSpPr>
        <p:spPr>
          <a:xfrm>
            <a:off x="427838" y="501243"/>
            <a:ext cx="5939405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D355E4-DE7A-4265-9D16-F0F7E7128AF8}"/>
              </a:ext>
            </a:extLst>
          </p:cNvPr>
          <p:cNvSpPr/>
          <p:nvPr/>
        </p:nvSpPr>
        <p:spPr>
          <a:xfrm>
            <a:off x="361974" y="602662"/>
            <a:ext cx="574067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Mad About Masking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elina Script" panose="000005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BB17DD-85DF-4767-8257-8BE8D038C703}"/>
              </a:ext>
            </a:extLst>
          </p:cNvPr>
          <p:cNvSpPr/>
          <p:nvPr/>
        </p:nvSpPr>
        <p:spPr>
          <a:xfrm>
            <a:off x="243501" y="5878300"/>
            <a:ext cx="50259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Mad about Masking Pods Set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Masking Pods on Mask Applicator to make Pop of your choice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flisch Script Pro Regular" panose="020F05030202080209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F215E5C-5A4C-4C35-A303-43DC6A676536}"/>
              </a:ext>
            </a:extLst>
          </p:cNvPr>
          <p:cNvSpPr/>
          <p:nvPr/>
        </p:nvSpPr>
        <p:spPr>
          <a:xfrm>
            <a:off x="427839" y="2273418"/>
            <a:ext cx="2768367" cy="252508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E1C8D1C-09C8-489C-A836-1D025630CA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85" y="2554494"/>
            <a:ext cx="1758324" cy="3119219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8A1379A-C0AD-4C59-9C6A-44A370B11629}"/>
              </a:ext>
            </a:extLst>
          </p:cNvPr>
          <p:cNvSpPr/>
          <p:nvPr/>
        </p:nvSpPr>
        <p:spPr>
          <a:xfrm>
            <a:off x="4278386" y="2590807"/>
            <a:ext cx="1510018" cy="3046595"/>
          </a:xfrm>
          <a:prstGeom prst="roundRect">
            <a:avLst/>
          </a:prstGeom>
          <a:noFill/>
          <a:ln w="5715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2459289-E0D9-4941-BDCF-B5B2476251D9}"/>
              </a:ext>
            </a:extLst>
          </p:cNvPr>
          <p:cNvSpPr/>
          <p:nvPr/>
        </p:nvSpPr>
        <p:spPr>
          <a:xfrm>
            <a:off x="5184135" y="4952450"/>
            <a:ext cx="880844" cy="827633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BB051F7-9641-4C07-9C65-2B806D6FA18F}"/>
              </a:ext>
            </a:extLst>
          </p:cNvPr>
          <p:cNvSpPr/>
          <p:nvPr/>
        </p:nvSpPr>
        <p:spPr>
          <a:xfrm>
            <a:off x="2392480" y="4277023"/>
            <a:ext cx="880844" cy="827633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29D77E-B412-416F-9906-3F77D9279E85}"/>
              </a:ext>
            </a:extLst>
          </p:cNvPr>
          <p:cNvSpPr/>
          <p:nvPr/>
        </p:nvSpPr>
        <p:spPr>
          <a:xfrm>
            <a:off x="5269429" y="5104656"/>
            <a:ext cx="7328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$19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9376CE-8F65-4142-B3FA-50EAD10C96B0}"/>
              </a:ext>
            </a:extLst>
          </p:cNvPr>
          <p:cNvSpPr/>
          <p:nvPr/>
        </p:nvSpPr>
        <p:spPr>
          <a:xfrm>
            <a:off x="2444801" y="4450508"/>
            <a:ext cx="7328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$25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CC922D0-9B7E-4F09-AA7B-5C0B09467868}"/>
              </a:ext>
            </a:extLst>
          </p:cNvPr>
          <p:cNvSpPr/>
          <p:nvPr/>
        </p:nvSpPr>
        <p:spPr>
          <a:xfrm>
            <a:off x="3409269" y="2951553"/>
            <a:ext cx="7633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y girl" pitchFamily="2" charset="0"/>
              </a:rPr>
              <a:t>Pop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y girl" pitchFamily="2" charset="0"/>
              </a:rPr>
              <a:t>of</a:t>
            </a:r>
          </a:p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y girl" pitchFamily="2" charset="0"/>
              </a:rPr>
              <a:t>your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y girl" pitchFamily="2" charset="0"/>
              </a:rPr>
              <a:t>choice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y girl" pitchFamily="2" charset="0"/>
            </a:endParaRPr>
          </a:p>
        </p:txBody>
      </p:sp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B8DA78-7599-40C5-B793-4AF11C15F1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78006">
            <a:off x="3713629" y="4432064"/>
            <a:ext cx="707886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1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85C256-CF4A-4C4C-AC73-BB8C26B10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4706" y="788496"/>
            <a:ext cx="3543024" cy="5658373"/>
          </a:xfrm>
          <a:prstGeom prst="rect">
            <a:avLst/>
          </a:prstGeom>
        </p:spPr>
      </p:pic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EDABEA4D-5F4F-4214-A6A3-01FF19537D72}"/>
              </a:ext>
            </a:extLst>
          </p:cNvPr>
          <p:cNvSpPr/>
          <p:nvPr/>
        </p:nvSpPr>
        <p:spPr>
          <a:xfrm>
            <a:off x="194749" y="498134"/>
            <a:ext cx="6576968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93E974-39CF-4415-86FC-C95817836A07}"/>
              </a:ext>
            </a:extLst>
          </p:cNvPr>
          <p:cNvSpPr/>
          <p:nvPr/>
        </p:nvSpPr>
        <p:spPr>
          <a:xfrm>
            <a:off x="233468" y="582773"/>
            <a:ext cx="649952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Beauty on the go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elina Script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C8478C-06ED-4182-89D5-719CF8B8B0A6}"/>
              </a:ext>
            </a:extLst>
          </p:cNvPr>
          <p:cNvSpPr/>
          <p:nvPr/>
        </p:nvSpPr>
        <p:spPr>
          <a:xfrm>
            <a:off x="721224" y="5783611"/>
            <a:ext cx="21942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Mini Essential Brush Set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MK Eye Lash Curler</a:t>
            </a:r>
          </a:p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Mini Blending Sponge Set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1BE6001-4FF2-4DF3-BEBB-656DDAB20BB8}"/>
              </a:ext>
            </a:extLst>
          </p:cNvPr>
          <p:cNvSpPr/>
          <p:nvPr/>
        </p:nvSpPr>
        <p:spPr>
          <a:xfrm rot="21045721">
            <a:off x="423551" y="2332792"/>
            <a:ext cx="1719475" cy="177825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B28F72E-D156-46D1-A1DE-E65CDC8798DB}"/>
              </a:ext>
            </a:extLst>
          </p:cNvPr>
          <p:cNvSpPr/>
          <p:nvPr/>
        </p:nvSpPr>
        <p:spPr>
          <a:xfrm rot="300374">
            <a:off x="1656100" y="3523098"/>
            <a:ext cx="1719475" cy="177825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D8A8CE6-9001-4BA6-8EB8-EE39ED0EF430}"/>
              </a:ext>
            </a:extLst>
          </p:cNvPr>
          <p:cNvSpPr/>
          <p:nvPr/>
        </p:nvSpPr>
        <p:spPr>
          <a:xfrm rot="21084483">
            <a:off x="3130364" y="2349835"/>
            <a:ext cx="1719475" cy="177825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CC6B2B0-5152-4589-AAFF-A71EFBC2C9D3}"/>
              </a:ext>
            </a:extLst>
          </p:cNvPr>
          <p:cNvSpPr/>
          <p:nvPr/>
        </p:nvSpPr>
        <p:spPr>
          <a:xfrm rot="443002">
            <a:off x="4892390" y="2937972"/>
            <a:ext cx="1488681" cy="3048517"/>
          </a:xfrm>
          <a:prstGeom prst="roundRect">
            <a:avLst/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31AEAF6-B359-43BE-9FFC-DE8B71B971F2}"/>
              </a:ext>
            </a:extLst>
          </p:cNvPr>
          <p:cNvSpPr/>
          <p:nvPr/>
        </p:nvSpPr>
        <p:spPr>
          <a:xfrm>
            <a:off x="5636730" y="5351897"/>
            <a:ext cx="836073" cy="834866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11D6F46-09BA-4054-9756-365120BD3E3F}"/>
              </a:ext>
            </a:extLst>
          </p:cNvPr>
          <p:cNvSpPr/>
          <p:nvPr/>
        </p:nvSpPr>
        <p:spPr>
          <a:xfrm>
            <a:off x="5729196" y="5538497"/>
            <a:ext cx="6511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$39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F6F3CFC-7C61-40FC-9020-F3559062A0E1}"/>
              </a:ext>
            </a:extLst>
          </p:cNvPr>
          <p:cNvSpPr/>
          <p:nvPr/>
        </p:nvSpPr>
        <p:spPr>
          <a:xfrm>
            <a:off x="358594" y="3900784"/>
            <a:ext cx="743606" cy="648265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0710135-03C2-4D4F-9979-2AD99413484A}"/>
              </a:ext>
            </a:extLst>
          </p:cNvPr>
          <p:cNvSpPr/>
          <p:nvPr/>
        </p:nvSpPr>
        <p:spPr>
          <a:xfrm>
            <a:off x="395654" y="4000565"/>
            <a:ext cx="6511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$15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CE43E31-DB7E-463D-AA78-51DC1CA33C7D}"/>
              </a:ext>
            </a:extLst>
          </p:cNvPr>
          <p:cNvSpPr/>
          <p:nvPr/>
        </p:nvSpPr>
        <p:spPr>
          <a:xfrm>
            <a:off x="4141841" y="2063409"/>
            <a:ext cx="651140" cy="706905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BB2406B-53BF-4EB4-B3D6-A6120F51D6FE}"/>
              </a:ext>
            </a:extLst>
          </p:cNvPr>
          <p:cNvSpPr/>
          <p:nvPr/>
        </p:nvSpPr>
        <p:spPr>
          <a:xfrm>
            <a:off x="4131148" y="2203124"/>
            <a:ext cx="6511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$12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CB2E4D3-2E0E-43D4-B2F9-53FA74E520D9}"/>
              </a:ext>
            </a:extLst>
          </p:cNvPr>
          <p:cNvSpPr/>
          <p:nvPr/>
        </p:nvSpPr>
        <p:spPr>
          <a:xfrm>
            <a:off x="2981549" y="4977324"/>
            <a:ext cx="651141" cy="648266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99B2641-96AF-4BB3-8EF0-2922AAC7F8BE}"/>
              </a:ext>
            </a:extLst>
          </p:cNvPr>
          <p:cNvSpPr/>
          <p:nvPr/>
        </p:nvSpPr>
        <p:spPr>
          <a:xfrm>
            <a:off x="2975633" y="5070624"/>
            <a:ext cx="6511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$12</a:t>
            </a:r>
          </a:p>
        </p:txBody>
      </p:sp>
    </p:spTree>
    <p:extLst>
      <p:ext uri="{BB962C8B-B14F-4D97-AF65-F5344CB8AC3E}">
        <p14:creationId xmlns:p14="http://schemas.microsoft.com/office/powerpoint/2010/main" val="105675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34EA4C-0BE6-4185-AC73-01FE60871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4706" y="788496"/>
            <a:ext cx="3543024" cy="5658373"/>
          </a:xfrm>
          <a:prstGeom prst="rect">
            <a:avLst/>
          </a:prstGeom>
        </p:spPr>
      </p:pic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F068E5CC-0C17-4882-B0E0-BA794F9758FC}"/>
              </a:ext>
            </a:extLst>
          </p:cNvPr>
          <p:cNvSpPr/>
          <p:nvPr/>
        </p:nvSpPr>
        <p:spPr>
          <a:xfrm>
            <a:off x="427839" y="501243"/>
            <a:ext cx="5813570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CF98F2-0F64-4BB6-9ED2-77BFA9DC2DBB}"/>
              </a:ext>
            </a:extLst>
          </p:cNvPr>
          <p:cNvSpPr/>
          <p:nvPr/>
        </p:nvSpPr>
        <p:spPr>
          <a:xfrm>
            <a:off x="575609" y="535550"/>
            <a:ext cx="50449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Men’s Power Pack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elina Script" panose="000005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5F94C9-0906-4AF3-B715-C7D2CD83A773}"/>
              </a:ext>
            </a:extLst>
          </p:cNvPr>
          <p:cNvSpPr/>
          <p:nvPr/>
        </p:nvSpPr>
        <p:spPr>
          <a:xfrm>
            <a:off x="576966" y="5712032"/>
            <a:ext cx="334129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MK 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Mens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  Hair and Body Wash Gift Set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8925C03-E783-467B-9C9F-6D0D3A4D5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39" y="2103277"/>
            <a:ext cx="2705336" cy="2651445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784D0EBC-7ADB-496D-B64D-39DDB0C23AC1}"/>
              </a:ext>
            </a:extLst>
          </p:cNvPr>
          <p:cNvSpPr/>
          <p:nvPr/>
        </p:nvSpPr>
        <p:spPr>
          <a:xfrm>
            <a:off x="2448944" y="4035105"/>
            <a:ext cx="839540" cy="822121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93211C-1A32-4B4E-84A3-FF8871A95466}"/>
              </a:ext>
            </a:extLst>
          </p:cNvPr>
          <p:cNvSpPr/>
          <p:nvPr/>
        </p:nvSpPr>
        <p:spPr>
          <a:xfrm>
            <a:off x="2502267" y="4184555"/>
            <a:ext cx="7328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$26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D6D47CC-E731-4FA9-8B66-92790F517B70}"/>
              </a:ext>
            </a:extLst>
          </p:cNvPr>
          <p:cNvSpPr/>
          <p:nvPr/>
        </p:nvSpPr>
        <p:spPr>
          <a:xfrm>
            <a:off x="4076364" y="2121542"/>
            <a:ext cx="1760327" cy="33816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8599E7-1E6E-4E48-883E-E2E5B761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7535" y="780107"/>
            <a:ext cx="3543024" cy="5658373"/>
          </a:xfrm>
          <a:prstGeom prst="rect">
            <a:avLst/>
          </a:prstGeom>
        </p:spPr>
      </p:pic>
      <p:sp>
        <p:nvSpPr>
          <p:cNvPr id="10" name="Rectangle: Top Corners One Rounded and One Snipped 9">
            <a:extLst>
              <a:ext uri="{FF2B5EF4-FFF2-40B4-BE49-F238E27FC236}">
                <a16:creationId xmlns:a16="http://schemas.microsoft.com/office/drawing/2014/main" id="{52C62B03-02ED-47AA-A175-A00E05868EEA}"/>
              </a:ext>
            </a:extLst>
          </p:cNvPr>
          <p:cNvSpPr/>
          <p:nvPr/>
        </p:nvSpPr>
        <p:spPr>
          <a:xfrm>
            <a:off x="427839" y="501243"/>
            <a:ext cx="5813570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720E28-F6C6-4888-B69D-13F82884C1FA}"/>
              </a:ext>
            </a:extLst>
          </p:cNvPr>
          <p:cNvSpPr/>
          <p:nvPr/>
        </p:nvSpPr>
        <p:spPr>
          <a:xfrm>
            <a:off x="343949" y="535550"/>
            <a:ext cx="55082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Holiday Wonderland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50AB7A-6DCD-47AA-8604-ACF8DEF20856}"/>
              </a:ext>
            </a:extLst>
          </p:cNvPr>
          <p:cNvSpPr/>
          <p:nvPr/>
        </p:nvSpPr>
        <p:spPr>
          <a:xfrm>
            <a:off x="320655" y="2098830"/>
            <a:ext cx="5274201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ey girl" pitchFamily="2" charset="0"/>
              </a:rPr>
              <a:t>Stocking</a:t>
            </a:r>
          </a:p>
          <a:p>
            <a:pPr algn="ctr"/>
            <a:r>
              <a:rPr lang="en-US" sz="13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ey girl" pitchFamily="2" charset="0"/>
              </a:rPr>
              <a:t>Stuffers</a:t>
            </a:r>
            <a:endParaRPr lang="en-US" sz="13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hey gir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813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208DC179-0CD4-4EC5-BE14-1665DC702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156" y="1478128"/>
            <a:ext cx="6823076" cy="258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radley Hand ITC" panose="03070402050302030203" pitchFamily="66" charset="0"/>
              </a:rPr>
              <a:t>Party with me &amp; Stuff a Roll UP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It’s National Stuffing Day...and MK Consultants are celebrating .. All Hostesses that hold a party w/4+ guests 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&amp; $200+ sales &amp; get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FREE Roll Up bag, and can stuff it for 40% off!!!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4AC55AA-4501-4837-B59A-975B8D137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861" y="3407638"/>
            <a:ext cx="3848100" cy="32670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12B5CC-4C49-4FCA-BB3F-8F9813A58323}"/>
              </a:ext>
            </a:extLst>
          </p:cNvPr>
          <p:cNvSpPr/>
          <p:nvPr/>
        </p:nvSpPr>
        <p:spPr>
          <a:xfrm>
            <a:off x="1264177" y="3739392"/>
            <a:ext cx="2879955" cy="35086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STUFF YOUR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ROLL-UP BAG</a:t>
            </a:r>
          </a:p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 PRODUCTS.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ASK ME HOW YOU</a:t>
            </a:r>
          </a:p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 GET YOUR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ROLL-UP TODAY!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Wave 9">
            <a:extLst>
              <a:ext uri="{FF2B5EF4-FFF2-40B4-BE49-F238E27FC236}">
                <a16:creationId xmlns:a16="http://schemas.microsoft.com/office/drawing/2014/main" id="{2D071210-35FD-4E4E-9DE5-109D605AA5BE}"/>
              </a:ext>
            </a:extLst>
          </p:cNvPr>
          <p:cNvSpPr/>
          <p:nvPr/>
        </p:nvSpPr>
        <p:spPr>
          <a:xfrm>
            <a:off x="1008914" y="307060"/>
            <a:ext cx="6759292" cy="1135450"/>
          </a:xfrm>
          <a:prstGeom prst="wave">
            <a:avLst>
              <a:gd name="adj1" fmla="val 10283"/>
              <a:gd name="adj2" fmla="val -1365"/>
            </a:avLst>
          </a:prstGeom>
          <a:solidFill>
            <a:srgbClr val="F18384"/>
          </a:solidFill>
          <a:ln>
            <a:solidFill>
              <a:srgbClr val="F183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A70EED-9984-4670-854C-20A2FDA62C84}"/>
              </a:ext>
            </a:extLst>
          </p:cNvPr>
          <p:cNvSpPr/>
          <p:nvPr/>
        </p:nvSpPr>
        <p:spPr>
          <a:xfrm>
            <a:off x="1524944" y="520115"/>
            <a:ext cx="5811121" cy="7932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weetness" panose="02000603000000000000" pitchFamily="2" charset="0"/>
                <a:ea typeface="Sweetness" panose="02000603000000000000" pitchFamily="2" charset="0"/>
              </a:rPr>
              <a:t>NATIONAL S</a:t>
            </a:r>
            <a:r>
              <a:rPr lang="en-US" sz="54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weetness" panose="02000603000000000000" pitchFamily="2" charset="0"/>
                <a:ea typeface="Sweetness" panose="02000603000000000000" pitchFamily="2" charset="0"/>
              </a:rPr>
              <a:t>TUFFING DAY</a:t>
            </a:r>
            <a:endParaRPr lang="en-US" sz="5400" b="0" cap="none" spc="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weetness" panose="02000603000000000000" pitchFamily="2" charset="0"/>
              <a:ea typeface="Sweetnes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668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D2B139-EFE4-46D6-939F-FFCCB29EC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4706" y="788496"/>
            <a:ext cx="3543024" cy="5658373"/>
          </a:xfrm>
          <a:prstGeom prst="rect">
            <a:avLst/>
          </a:prstGeom>
        </p:spPr>
      </p:pic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B4BE5261-C7A4-4D75-97DF-B8B9903FF039}"/>
              </a:ext>
            </a:extLst>
          </p:cNvPr>
          <p:cNvSpPr/>
          <p:nvPr/>
        </p:nvSpPr>
        <p:spPr>
          <a:xfrm>
            <a:off x="427839" y="501243"/>
            <a:ext cx="5813570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598739-03D6-4C52-B733-DDC078529679}"/>
              </a:ext>
            </a:extLst>
          </p:cNvPr>
          <p:cNvSpPr/>
          <p:nvPr/>
        </p:nvSpPr>
        <p:spPr>
          <a:xfrm>
            <a:off x="396852" y="535550"/>
            <a:ext cx="54024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Snowflake Ornaments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00E1FF-9D83-4470-902D-336215F11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65" y="2420636"/>
            <a:ext cx="2402973" cy="242820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395CC31-3383-47F4-99CD-7C474E9049C7}"/>
              </a:ext>
            </a:extLst>
          </p:cNvPr>
          <p:cNvSpPr/>
          <p:nvPr/>
        </p:nvSpPr>
        <p:spPr>
          <a:xfrm>
            <a:off x="748824" y="2456573"/>
            <a:ext cx="2195712" cy="2291596"/>
          </a:xfrm>
          <a:prstGeom prst="roundRect">
            <a:avLst/>
          </a:prstGeom>
          <a:noFill/>
          <a:ln w="5715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F51719E-B7C1-420C-B93F-C466F3633E3A}"/>
              </a:ext>
            </a:extLst>
          </p:cNvPr>
          <p:cNvSpPr/>
          <p:nvPr/>
        </p:nvSpPr>
        <p:spPr>
          <a:xfrm>
            <a:off x="547515" y="2327131"/>
            <a:ext cx="570452" cy="520118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FC57CC-FF3D-42E4-A85C-670917A0C121}"/>
              </a:ext>
            </a:extLst>
          </p:cNvPr>
          <p:cNvSpPr/>
          <p:nvPr/>
        </p:nvSpPr>
        <p:spPr>
          <a:xfrm>
            <a:off x="543772" y="2387135"/>
            <a:ext cx="57419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945DFA1-4E43-49BC-93A3-55A0DEDE1F16}"/>
              </a:ext>
            </a:extLst>
          </p:cNvPr>
          <p:cNvSpPr/>
          <p:nvPr/>
        </p:nvSpPr>
        <p:spPr>
          <a:xfrm rot="20858192">
            <a:off x="3013334" y="2590426"/>
            <a:ext cx="2617258" cy="2598058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E84A5F1-23ED-4C55-ACF5-17F7BF19F02D}"/>
              </a:ext>
            </a:extLst>
          </p:cNvPr>
          <p:cNvSpPr/>
          <p:nvPr/>
        </p:nvSpPr>
        <p:spPr>
          <a:xfrm>
            <a:off x="5514067" y="4676321"/>
            <a:ext cx="570452" cy="520118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F2F0DF5-9F7D-4C6D-B4D8-1080CAC1FC8C}"/>
              </a:ext>
            </a:extLst>
          </p:cNvPr>
          <p:cNvSpPr/>
          <p:nvPr/>
        </p:nvSpPr>
        <p:spPr>
          <a:xfrm>
            <a:off x="5480583" y="4756871"/>
            <a:ext cx="5741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C34E40D-EFFE-4FFE-9DD1-91ADA58480B3}"/>
              </a:ext>
            </a:extLst>
          </p:cNvPr>
          <p:cNvSpPr/>
          <p:nvPr/>
        </p:nvSpPr>
        <p:spPr>
          <a:xfrm>
            <a:off x="535670" y="5565025"/>
            <a:ext cx="29237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Mascara</a:t>
            </a:r>
          </a:p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Mk Oil-Free Eye Makeup Remover</a:t>
            </a:r>
          </a:p>
        </p:txBody>
      </p:sp>
    </p:spTree>
    <p:extLst>
      <p:ext uri="{BB962C8B-B14F-4D97-AF65-F5344CB8AC3E}">
        <p14:creationId xmlns:p14="http://schemas.microsoft.com/office/powerpoint/2010/main" val="936515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F893DC-E1E0-4C81-97EB-7C5C61DFD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4706" y="788496"/>
            <a:ext cx="3543024" cy="5658373"/>
          </a:xfrm>
          <a:prstGeom prst="rect">
            <a:avLst/>
          </a:prstGeom>
        </p:spPr>
      </p:pic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34E33A8F-14A0-412D-B7F4-EAC640EE3A40}"/>
              </a:ext>
            </a:extLst>
          </p:cNvPr>
          <p:cNvSpPr/>
          <p:nvPr/>
        </p:nvSpPr>
        <p:spPr>
          <a:xfrm>
            <a:off x="427839" y="501243"/>
            <a:ext cx="5813570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74CB1E-25CA-41CE-9E66-C3C29DEA9D6F}"/>
              </a:ext>
            </a:extLst>
          </p:cNvPr>
          <p:cNvSpPr/>
          <p:nvPr/>
        </p:nvSpPr>
        <p:spPr>
          <a:xfrm>
            <a:off x="618873" y="535550"/>
            <a:ext cx="495840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12 Lips of Christmas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6A9EE8A-C075-411A-B85A-4633511D1203}"/>
              </a:ext>
            </a:extLst>
          </p:cNvPr>
          <p:cNvSpPr/>
          <p:nvPr/>
        </p:nvSpPr>
        <p:spPr>
          <a:xfrm>
            <a:off x="3431200" y="2591532"/>
            <a:ext cx="2657343" cy="2806187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B039AF-0C0B-4C74-AEEF-B3D2BBC5125E}"/>
              </a:ext>
            </a:extLst>
          </p:cNvPr>
          <p:cNvSpPr/>
          <p:nvPr/>
        </p:nvSpPr>
        <p:spPr>
          <a:xfrm>
            <a:off x="4937853" y="5795168"/>
            <a:ext cx="15937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 Lip Special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$175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 descr="A close up of a cosmetic&#10;&#10;Description automatically generated">
            <a:extLst>
              <a:ext uri="{FF2B5EF4-FFF2-40B4-BE49-F238E27FC236}">
                <a16:creationId xmlns:a16="http://schemas.microsoft.com/office/drawing/2014/main" id="{9A41AD94-FE15-4E38-886E-AA02A92A52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29" y="2214587"/>
            <a:ext cx="1814457" cy="3011753"/>
          </a:xfrm>
          <a:prstGeom prst="rect">
            <a:avLst/>
          </a:prstGeom>
          <a:ln w="57150">
            <a:solidFill>
              <a:srgbClr val="FD7EC5"/>
            </a:solidFill>
          </a:ln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A4887CB4-A792-4FCF-8212-101114F25938}"/>
              </a:ext>
            </a:extLst>
          </p:cNvPr>
          <p:cNvSpPr/>
          <p:nvPr/>
        </p:nvSpPr>
        <p:spPr>
          <a:xfrm>
            <a:off x="2197916" y="4731391"/>
            <a:ext cx="822121" cy="746620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185D35-BDFF-41C5-8A70-ADCEE94F5246}"/>
              </a:ext>
            </a:extLst>
          </p:cNvPr>
          <p:cNvSpPr/>
          <p:nvPr/>
        </p:nvSpPr>
        <p:spPr>
          <a:xfrm>
            <a:off x="2259922" y="4873868"/>
            <a:ext cx="6511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146C9C-A8F4-4DCC-84C6-B28F75CB6B32}"/>
              </a:ext>
            </a:extLst>
          </p:cNvPr>
          <p:cNvSpPr/>
          <p:nvPr/>
        </p:nvSpPr>
        <p:spPr>
          <a:xfrm>
            <a:off x="648880" y="5918279"/>
            <a:ext cx="27042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Unlimited Lip Gloss</a:t>
            </a:r>
          </a:p>
        </p:txBody>
      </p:sp>
    </p:spTree>
    <p:extLst>
      <p:ext uri="{BB962C8B-B14F-4D97-AF65-F5344CB8AC3E}">
        <p14:creationId xmlns:p14="http://schemas.microsoft.com/office/powerpoint/2010/main" val="623450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133470-7280-4CAF-8298-4121F25BA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4706" y="788496"/>
            <a:ext cx="3543024" cy="5658373"/>
          </a:xfrm>
          <a:prstGeom prst="rect">
            <a:avLst/>
          </a:prstGeom>
        </p:spPr>
      </p:pic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ACDB2B62-2AFB-4E44-9776-17A0F988640E}"/>
              </a:ext>
            </a:extLst>
          </p:cNvPr>
          <p:cNvSpPr/>
          <p:nvPr/>
        </p:nvSpPr>
        <p:spPr>
          <a:xfrm>
            <a:off x="427839" y="501243"/>
            <a:ext cx="5813570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D355E4-DE7A-4265-9D16-F0F7E7128AF8}"/>
              </a:ext>
            </a:extLst>
          </p:cNvPr>
          <p:cNvSpPr/>
          <p:nvPr/>
        </p:nvSpPr>
        <p:spPr>
          <a:xfrm>
            <a:off x="1260875" y="535550"/>
            <a:ext cx="36744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Sweet Dreams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elina Script" panose="000005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732A53-9FA6-4999-893E-78E0A18DC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19" y="2186372"/>
            <a:ext cx="3451196" cy="334249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7C74DE1-A69A-46FD-8F06-BBFD00AFF864}"/>
              </a:ext>
            </a:extLst>
          </p:cNvPr>
          <p:cNvSpPr/>
          <p:nvPr/>
        </p:nvSpPr>
        <p:spPr>
          <a:xfrm>
            <a:off x="3699524" y="4605557"/>
            <a:ext cx="1140903" cy="1157681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214380-F434-402D-9963-2BF9360654FC}"/>
              </a:ext>
            </a:extLst>
          </p:cNvPr>
          <p:cNvSpPr/>
          <p:nvPr/>
        </p:nvSpPr>
        <p:spPr>
          <a:xfrm>
            <a:off x="3830697" y="4861224"/>
            <a:ext cx="7328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BB17DD-85DF-4767-8257-8BE8D038C703}"/>
              </a:ext>
            </a:extLst>
          </p:cNvPr>
          <p:cNvSpPr/>
          <p:nvPr/>
        </p:nvSpPr>
        <p:spPr>
          <a:xfrm>
            <a:off x="783541" y="6064369"/>
            <a:ext cx="33352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Indulge Soothing Eye Gel</a:t>
            </a:r>
          </a:p>
        </p:txBody>
      </p:sp>
    </p:spTree>
    <p:extLst>
      <p:ext uri="{BB962C8B-B14F-4D97-AF65-F5344CB8AC3E}">
        <p14:creationId xmlns:p14="http://schemas.microsoft.com/office/powerpoint/2010/main" val="3002158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85C256-CF4A-4C4C-AC73-BB8C26B10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4706" y="788496"/>
            <a:ext cx="3543024" cy="5658373"/>
          </a:xfrm>
          <a:prstGeom prst="rect">
            <a:avLst/>
          </a:prstGeom>
        </p:spPr>
      </p:pic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EDABEA4D-5F4F-4214-A6A3-01FF19537D72}"/>
              </a:ext>
            </a:extLst>
          </p:cNvPr>
          <p:cNvSpPr/>
          <p:nvPr/>
        </p:nvSpPr>
        <p:spPr>
          <a:xfrm>
            <a:off x="427839" y="501243"/>
            <a:ext cx="5813570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93E974-39CF-4415-86FC-C95817836A07}"/>
              </a:ext>
            </a:extLst>
          </p:cNvPr>
          <p:cNvSpPr/>
          <p:nvPr/>
        </p:nvSpPr>
        <p:spPr>
          <a:xfrm>
            <a:off x="435334" y="535550"/>
            <a:ext cx="532549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Mint Bliss Cupcakes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elina Script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C8478C-06ED-4182-89D5-719CF8B8B0A6}"/>
              </a:ext>
            </a:extLst>
          </p:cNvPr>
          <p:cNvSpPr/>
          <p:nvPr/>
        </p:nvSpPr>
        <p:spPr>
          <a:xfrm>
            <a:off x="178906" y="5862094"/>
            <a:ext cx="38382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Mint Bliss Energizing Lotion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69DD82-6CFA-4044-A07E-CA070F600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39" y="1991839"/>
            <a:ext cx="2920963" cy="287432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24200E4-7BF3-4DF3-AC8C-432660A29F2C}"/>
              </a:ext>
            </a:extLst>
          </p:cNvPr>
          <p:cNvSpPr/>
          <p:nvPr/>
        </p:nvSpPr>
        <p:spPr>
          <a:xfrm>
            <a:off x="427839" y="2097345"/>
            <a:ext cx="8098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425ECF-E382-4548-9A51-492E445F8E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233" y="3273064"/>
            <a:ext cx="2514895" cy="258903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0113E0A4-1BFA-4AE0-898B-E327952203BC}"/>
              </a:ext>
            </a:extLst>
          </p:cNvPr>
          <p:cNvSpPr/>
          <p:nvPr/>
        </p:nvSpPr>
        <p:spPr>
          <a:xfrm>
            <a:off x="5301842" y="4974672"/>
            <a:ext cx="1076096" cy="1094832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9E3C36-3B0C-400C-A541-765D67672708}"/>
              </a:ext>
            </a:extLst>
          </p:cNvPr>
          <p:cNvSpPr/>
          <p:nvPr/>
        </p:nvSpPr>
        <p:spPr>
          <a:xfrm>
            <a:off x="5436598" y="5060423"/>
            <a:ext cx="798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$150</a:t>
            </a:r>
          </a:p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Bakers</a:t>
            </a:r>
          </a:p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Dozen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3861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34EA4C-0BE6-4185-AC73-01FE60871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4706" y="788496"/>
            <a:ext cx="3543024" cy="5658373"/>
          </a:xfrm>
          <a:prstGeom prst="rect">
            <a:avLst/>
          </a:prstGeom>
        </p:spPr>
      </p:pic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F068E5CC-0C17-4882-B0E0-BA794F9758FC}"/>
              </a:ext>
            </a:extLst>
          </p:cNvPr>
          <p:cNvSpPr/>
          <p:nvPr/>
        </p:nvSpPr>
        <p:spPr>
          <a:xfrm>
            <a:off x="427839" y="501243"/>
            <a:ext cx="5813570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CF98F2-0F64-4BB6-9ED2-77BFA9DC2DBB}"/>
              </a:ext>
            </a:extLst>
          </p:cNvPr>
          <p:cNvSpPr/>
          <p:nvPr/>
        </p:nvSpPr>
        <p:spPr>
          <a:xfrm>
            <a:off x="1173519" y="535550"/>
            <a:ext cx="38491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Snow Buddies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elina Script" panose="000005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D6A3A3-CE4D-4BDC-BDE2-8ACB6AB92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6797" y="2529715"/>
            <a:ext cx="3312552" cy="3196427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E6451D2-5F55-4E4C-B901-2CE16EB9B160}"/>
              </a:ext>
            </a:extLst>
          </p:cNvPr>
          <p:cNvSpPr/>
          <p:nvPr/>
        </p:nvSpPr>
        <p:spPr>
          <a:xfrm>
            <a:off x="1686188" y="2650922"/>
            <a:ext cx="3061982" cy="3075220"/>
          </a:xfrm>
          <a:prstGeom prst="roundRect">
            <a:avLst/>
          </a:prstGeom>
          <a:noFill/>
          <a:ln w="5715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E9119EB-0795-406A-A4E9-64736C9CA06C}"/>
              </a:ext>
            </a:extLst>
          </p:cNvPr>
          <p:cNvSpPr/>
          <p:nvPr/>
        </p:nvSpPr>
        <p:spPr>
          <a:xfrm>
            <a:off x="1173519" y="2323750"/>
            <a:ext cx="1016008" cy="922789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FCC2FB-2A4F-4E2B-8106-17DE4E3B4F76}"/>
              </a:ext>
            </a:extLst>
          </p:cNvPr>
          <p:cNvSpPr txBox="1"/>
          <p:nvPr/>
        </p:nvSpPr>
        <p:spPr>
          <a:xfrm>
            <a:off x="1173519" y="2529404"/>
            <a:ext cx="8855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5F94C9-0906-4AF3-B715-C7D2CD83A773}"/>
              </a:ext>
            </a:extLst>
          </p:cNvPr>
          <p:cNvSpPr/>
          <p:nvPr/>
        </p:nvSpPr>
        <p:spPr>
          <a:xfrm>
            <a:off x="483276" y="6064369"/>
            <a:ext cx="48037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Satin Hands Nourishing Shea Cream</a:t>
            </a:r>
          </a:p>
        </p:txBody>
      </p:sp>
    </p:spTree>
    <p:extLst>
      <p:ext uri="{BB962C8B-B14F-4D97-AF65-F5344CB8AC3E}">
        <p14:creationId xmlns:p14="http://schemas.microsoft.com/office/powerpoint/2010/main" val="2419991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91B730-F475-491B-8582-05DC46E92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4706" y="788496"/>
            <a:ext cx="3543024" cy="5658373"/>
          </a:xfrm>
          <a:prstGeom prst="rect">
            <a:avLst/>
          </a:prstGeom>
        </p:spPr>
      </p:pic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301D1A50-3FE2-41DE-9C08-7A77E6625A15}"/>
              </a:ext>
            </a:extLst>
          </p:cNvPr>
          <p:cNvSpPr/>
          <p:nvPr/>
        </p:nvSpPr>
        <p:spPr>
          <a:xfrm>
            <a:off x="427839" y="501243"/>
            <a:ext cx="5813570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DB40BB-8AFD-43B5-B5DB-6B39097ACA34}"/>
              </a:ext>
            </a:extLst>
          </p:cNvPr>
          <p:cNvSpPr/>
          <p:nvPr/>
        </p:nvSpPr>
        <p:spPr>
          <a:xfrm>
            <a:off x="1241649" y="535550"/>
            <a:ext cx="37128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Coffee &amp; Cream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elina Script" panose="000005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17F064-117C-44C0-88E9-ED22A2FFB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1" y="2413931"/>
            <a:ext cx="5880683" cy="294034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8B1EE53-536D-4811-9262-19936A4B16FD}"/>
              </a:ext>
            </a:extLst>
          </p:cNvPr>
          <p:cNvSpPr/>
          <p:nvPr/>
        </p:nvSpPr>
        <p:spPr>
          <a:xfrm>
            <a:off x="130030" y="2413931"/>
            <a:ext cx="796954" cy="799052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2BF0AB2-4163-4326-A95F-191DCB7C1719}"/>
              </a:ext>
            </a:extLst>
          </p:cNvPr>
          <p:cNvSpPr/>
          <p:nvPr/>
        </p:nvSpPr>
        <p:spPr>
          <a:xfrm>
            <a:off x="5336229" y="4701993"/>
            <a:ext cx="796954" cy="799052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B5CAE6-0E7B-478D-A0DA-56D36A6DC12D}"/>
              </a:ext>
            </a:extLst>
          </p:cNvPr>
          <p:cNvSpPr/>
          <p:nvPr/>
        </p:nvSpPr>
        <p:spPr>
          <a:xfrm>
            <a:off x="221587" y="2593924"/>
            <a:ext cx="6511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70D3CE-C69D-4E30-BCC5-1C8C2FD271D9}"/>
              </a:ext>
            </a:extLst>
          </p:cNvPr>
          <p:cNvSpPr/>
          <p:nvPr/>
        </p:nvSpPr>
        <p:spPr>
          <a:xfrm>
            <a:off x="5461763" y="4870686"/>
            <a:ext cx="4956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0293FE-731E-4538-A39E-DCE26D96CBE8}"/>
              </a:ext>
            </a:extLst>
          </p:cNvPr>
          <p:cNvSpPr txBox="1"/>
          <p:nvPr/>
        </p:nvSpPr>
        <p:spPr>
          <a:xfrm>
            <a:off x="-272642" y="5820586"/>
            <a:ext cx="46391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Satin Hands Nourishing Shea Cream</a:t>
            </a:r>
          </a:p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Satin Hands Shea Hand Sanitizer</a:t>
            </a:r>
            <a:endPara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flisch Script Pro Regular" panose="020F05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75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442</TotalTime>
  <Words>553</Words>
  <Application>Microsoft Office PowerPoint</Application>
  <PresentationFormat>On-screen Show (4:3)</PresentationFormat>
  <Paragraphs>189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Angelina Script</vt:lpstr>
      <vt:lpstr>Arial</vt:lpstr>
      <vt:lpstr>Arima Madurai</vt:lpstr>
      <vt:lpstr>Bradley Hand ITC</vt:lpstr>
      <vt:lpstr>Caflisch Script Pro Regular</vt:lpstr>
      <vt:lpstr>Calibri</vt:lpstr>
      <vt:lpstr>Calibri Light</vt:lpstr>
      <vt:lpstr>hey girl</vt:lpstr>
      <vt:lpstr>Sweetness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Barrett Blue</dc:creator>
  <cp:lastModifiedBy>Donna Barrett Blue</cp:lastModifiedBy>
  <cp:revision>17</cp:revision>
  <dcterms:created xsi:type="dcterms:W3CDTF">2020-11-17T22:59:05Z</dcterms:created>
  <dcterms:modified xsi:type="dcterms:W3CDTF">2020-11-21T19:22:46Z</dcterms:modified>
</cp:coreProperties>
</file>