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EC5"/>
    <a:srgbClr val="60D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1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7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C312-C950-4C9A-B1EA-2F438C413F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8599E7-1E6E-4E48-883E-E2E5B761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535" y="780107"/>
            <a:ext cx="3543024" cy="5658373"/>
          </a:xfrm>
          <a:prstGeom prst="rect">
            <a:avLst/>
          </a:prstGeom>
        </p:spPr>
      </p:pic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52C62B03-02ED-47AA-A175-A00E05868EEA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20E28-F6C6-4888-B69D-13F82884C1FA}"/>
              </a:ext>
            </a:extLst>
          </p:cNvPr>
          <p:cNvSpPr/>
          <p:nvPr/>
        </p:nvSpPr>
        <p:spPr>
          <a:xfrm>
            <a:off x="343949" y="535550"/>
            <a:ext cx="5508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Holiday Wonderland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50AB7A-6DCD-47AA-8604-ACF8DEF20856}"/>
              </a:ext>
            </a:extLst>
          </p:cNvPr>
          <p:cNvSpPr/>
          <p:nvPr/>
        </p:nvSpPr>
        <p:spPr>
          <a:xfrm>
            <a:off x="830414" y="2098830"/>
            <a:ext cx="4254691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Limited</a:t>
            </a:r>
          </a:p>
          <a:p>
            <a:pPr algn="ctr"/>
            <a:r>
              <a: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Edition</a:t>
            </a:r>
            <a:endParaRPr lang="en-US" sz="1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y gir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B4BE5261-C7A4-4D75-97DF-B8B9903FF039}"/>
              </a:ext>
            </a:extLst>
          </p:cNvPr>
          <p:cNvSpPr/>
          <p:nvPr/>
        </p:nvSpPr>
        <p:spPr>
          <a:xfrm>
            <a:off x="335595" y="263147"/>
            <a:ext cx="6584473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98739-03D6-4C52-B733-DDC078529679}"/>
              </a:ext>
            </a:extLst>
          </p:cNvPr>
          <p:cNvSpPr/>
          <p:nvPr/>
        </p:nvSpPr>
        <p:spPr>
          <a:xfrm>
            <a:off x="822640" y="324280"/>
            <a:ext cx="45640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Darling Delights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34E40D-EFFE-4FFE-9DD1-91ADA58480B3}"/>
              </a:ext>
            </a:extLst>
          </p:cNvPr>
          <p:cNvSpPr/>
          <p:nvPr/>
        </p:nvSpPr>
        <p:spPr>
          <a:xfrm>
            <a:off x="629690" y="5462147"/>
            <a:ext cx="2793522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Darling Delight Hand Cream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Darling Delight Lip  Balm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Available in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Tropical Coconut Mousse,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Sweet Berry Parfait  a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nd  Luscious Citrus Sorbet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D050B89-A787-4D35-A755-73A1C95AFBC8}"/>
              </a:ext>
            </a:extLst>
          </p:cNvPr>
          <p:cNvSpPr/>
          <p:nvPr/>
        </p:nvSpPr>
        <p:spPr>
          <a:xfrm>
            <a:off x="402905" y="2190173"/>
            <a:ext cx="2818467" cy="284322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2B139-EFE4-46D6-939F-FFCCB29EC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165" y="1093714"/>
            <a:ext cx="3543024" cy="56583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C307550-B6B5-4B89-8B51-79BC50901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1958" y="2278657"/>
            <a:ext cx="1884357" cy="35014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51719E-B7C1-420C-B93F-C466F3633E3A}"/>
              </a:ext>
            </a:extLst>
          </p:cNvPr>
          <p:cNvSpPr/>
          <p:nvPr/>
        </p:nvSpPr>
        <p:spPr>
          <a:xfrm>
            <a:off x="2712409" y="1906190"/>
            <a:ext cx="965319" cy="890508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C57CC-FF3D-42E4-A85C-670917A0C121}"/>
              </a:ext>
            </a:extLst>
          </p:cNvPr>
          <p:cNvSpPr/>
          <p:nvPr/>
        </p:nvSpPr>
        <p:spPr>
          <a:xfrm>
            <a:off x="2691214" y="2045711"/>
            <a:ext cx="965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1401D7-1CBB-4DD1-9C79-05CACC3850C3}"/>
              </a:ext>
            </a:extLst>
          </p:cNvPr>
          <p:cNvSpPr/>
          <p:nvPr/>
        </p:nvSpPr>
        <p:spPr>
          <a:xfrm>
            <a:off x="3379529" y="3586844"/>
            <a:ext cx="9124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So 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cute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y girl" pitchFamily="2" charset="0"/>
            </a:endParaRPr>
          </a:p>
        </p:txBody>
      </p:sp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388E04-D373-454D-A426-8F3C5BA85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9398">
            <a:off x="3698373" y="4826144"/>
            <a:ext cx="720142" cy="7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1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33470-7280-4CAF-8298-4121F25B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ACDB2B62-2AFB-4E44-9776-17A0F988640E}"/>
              </a:ext>
            </a:extLst>
          </p:cNvPr>
          <p:cNvSpPr/>
          <p:nvPr/>
        </p:nvSpPr>
        <p:spPr>
          <a:xfrm>
            <a:off x="427838" y="501243"/>
            <a:ext cx="5939405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355E4-DE7A-4265-9D16-F0F7E7128AF8}"/>
              </a:ext>
            </a:extLst>
          </p:cNvPr>
          <p:cNvSpPr/>
          <p:nvPr/>
        </p:nvSpPr>
        <p:spPr>
          <a:xfrm>
            <a:off x="361974" y="602662"/>
            <a:ext cx="5740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Mad About Masking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17DD-85DF-4767-8257-8BE8D038C703}"/>
              </a:ext>
            </a:extLst>
          </p:cNvPr>
          <p:cNvSpPr/>
          <p:nvPr/>
        </p:nvSpPr>
        <p:spPr>
          <a:xfrm>
            <a:off x="243501" y="5878300"/>
            <a:ext cx="5025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Mad about Masking Pods Set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Masking Pods on Mask Applicator to make Pop of your choice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215E5C-5A4C-4C35-A303-43DC6A676536}"/>
              </a:ext>
            </a:extLst>
          </p:cNvPr>
          <p:cNvSpPr/>
          <p:nvPr/>
        </p:nvSpPr>
        <p:spPr>
          <a:xfrm>
            <a:off x="427839" y="2273418"/>
            <a:ext cx="2768367" cy="252508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1C8D1C-09C8-489C-A836-1D025630C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5" y="2554494"/>
            <a:ext cx="1758324" cy="3119219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8A1379A-C0AD-4C59-9C6A-44A370B11629}"/>
              </a:ext>
            </a:extLst>
          </p:cNvPr>
          <p:cNvSpPr/>
          <p:nvPr/>
        </p:nvSpPr>
        <p:spPr>
          <a:xfrm>
            <a:off x="4278386" y="2590807"/>
            <a:ext cx="1510018" cy="3046595"/>
          </a:xfrm>
          <a:prstGeom prst="roundRect">
            <a:avLst/>
          </a:prstGeom>
          <a:noFill/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459289-E0D9-4941-BDCF-B5B2476251D9}"/>
              </a:ext>
            </a:extLst>
          </p:cNvPr>
          <p:cNvSpPr/>
          <p:nvPr/>
        </p:nvSpPr>
        <p:spPr>
          <a:xfrm>
            <a:off x="5184135" y="4952450"/>
            <a:ext cx="880844" cy="827633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B051F7-9641-4C07-9C65-2B806D6FA18F}"/>
              </a:ext>
            </a:extLst>
          </p:cNvPr>
          <p:cNvSpPr/>
          <p:nvPr/>
        </p:nvSpPr>
        <p:spPr>
          <a:xfrm>
            <a:off x="2392480" y="4277023"/>
            <a:ext cx="880844" cy="827633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29D77E-B412-416F-9906-3F77D9279E85}"/>
              </a:ext>
            </a:extLst>
          </p:cNvPr>
          <p:cNvSpPr/>
          <p:nvPr/>
        </p:nvSpPr>
        <p:spPr>
          <a:xfrm>
            <a:off x="5269429" y="5104656"/>
            <a:ext cx="732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9376CE-8F65-4142-B3FA-50EAD10C96B0}"/>
              </a:ext>
            </a:extLst>
          </p:cNvPr>
          <p:cNvSpPr/>
          <p:nvPr/>
        </p:nvSpPr>
        <p:spPr>
          <a:xfrm>
            <a:off x="2444801" y="4450508"/>
            <a:ext cx="7328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C922D0-9B7E-4F09-AA7B-5C0B09467868}"/>
              </a:ext>
            </a:extLst>
          </p:cNvPr>
          <p:cNvSpPr/>
          <p:nvPr/>
        </p:nvSpPr>
        <p:spPr>
          <a:xfrm>
            <a:off x="3409269" y="2951553"/>
            <a:ext cx="763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Pop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of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your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choice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y girl" pitchFamily="2" charset="0"/>
            </a:endParaRPr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B8DA78-7599-40C5-B793-4AF11C15F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8006">
            <a:off x="3713629" y="4432064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5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5C256-CF4A-4C4C-AC73-BB8C26B1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EDABEA4D-5F4F-4214-A6A3-01FF19537D72}"/>
              </a:ext>
            </a:extLst>
          </p:cNvPr>
          <p:cNvSpPr/>
          <p:nvPr/>
        </p:nvSpPr>
        <p:spPr>
          <a:xfrm>
            <a:off x="194749" y="498134"/>
            <a:ext cx="6576968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3E974-39CF-4415-86FC-C95817836A07}"/>
              </a:ext>
            </a:extLst>
          </p:cNvPr>
          <p:cNvSpPr/>
          <p:nvPr/>
        </p:nvSpPr>
        <p:spPr>
          <a:xfrm>
            <a:off x="233468" y="582773"/>
            <a:ext cx="64995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Beauty on the go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8478C-06ED-4182-89D5-719CF8B8B0A6}"/>
              </a:ext>
            </a:extLst>
          </p:cNvPr>
          <p:cNvSpPr/>
          <p:nvPr/>
        </p:nvSpPr>
        <p:spPr>
          <a:xfrm>
            <a:off x="721224" y="5783611"/>
            <a:ext cx="2194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Mini Essential Brush Set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Eye Lash Curler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Mini Blending Sponge Set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BE6001-4FF2-4DF3-BEBB-656DDAB20BB8}"/>
              </a:ext>
            </a:extLst>
          </p:cNvPr>
          <p:cNvSpPr/>
          <p:nvPr/>
        </p:nvSpPr>
        <p:spPr>
          <a:xfrm rot="21045721">
            <a:off x="423551" y="2332792"/>
            <a:ext cx="1719475" cy="17782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B28F72E-D156-46D1-A1DE-E65CDC8798DB}"/>
              </a:ext>
            </a:extLst>
          </p:cNvPr>
          <p:cNvSpPr/>
          <p:nvPr/>
        </p:nvSpPr>
        <p:spPr>
          <a:xfrm rot="300374">
            <a:off x="1656100" y="3523098"/>
            <a:ext cx="1719475" cy="177825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D8A8CE6-9001-4BA6-8EB8-EE39ED0EF430}"/>
              </a:ext>
            </a:extLst>
          </p:cNvPr>
          <p:cNvSpPr/>
          <p:nvPr/>
        </p:nvSpPr>
        <p:spPr>
          <a:xfrm rot="21084483">
            <a:off x="3130364" y="2349835"/>
            <a:ext cx="1719475" cy="177825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CC6B2B0-5152-4589-AAFF-A71EFBC2C9D3}"/>
              </a:ext>
            </a:extLst>
          </p:cNvPr>
          <p:cNvSpPr/>
          <p:nvPr/>
        </p:nvSpPr>
        <p:spPr>
          <a:xfrm rot="443002">
            <a:off x="4892390" y="2937972"/>
            <a:ext cx="1488681" cy="3048517"/>
          </a:xfrm>
          <a:prstGeom prst="round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31AEAF6-B359-43BE-9FFC-DE8B71B971F2}"/>
              </a:ext>
            </a:extLst>
          </p:cNvPr>
          <p:cNvSpPr/>
          <p:nvPr/>
        </p:nvSpPr>
        <p:spPr>
          <a:xfrm>
            <a:off x="5636730" y="5351897"/>
            <a:ext cx="836073" cy="834866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1D6F46-09BA-4054-9756-365120BD3E3F}"/>
              </a:ext>
            </a:extLst>
          </p:cNvPr>
          <p:cNvSpPr/>
          <p:nvPr/>
        </p:nvSpPr>
        <p:spPr>
          <a:xfrm>
            <a:off x="5729196" y="5538497"/>
            <a:ext cx="651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$39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F6F3CFC-7C61-40FC-9020-F3559062A0E1}"/>
              </a:ext>
            </a:extLst>
          </p:cNvPr>
          <p:cNvSpPr/>
          <p:nvPr/>
        </p:nvSpPr>
        <p:spPr>
          <a:xfrm>
            <a:off x="358594" y="3900784"/>
            <a:ext cx="743606" cy="648265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710135-03C2-4D4F-9979-2AD99413484A}"/>
              </a:ext>
            </a:extLst>
          </p:cNvPr>
          <p:cNvSpPr/>
          <p:nvPr/>
        </p:nvSpPr>
        <p:spPr>
          <a:xfrm>
            <a:off x="395654" y="4000565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E43E31-DB7E-463D-AA78-51DC1CA33C7D}"/>
              </a:ext>
            </a:extLst>
          </p:cNvPr>
          <p:cNvSpPr/>
          <p:nvPr/>
        </p:nvSpPr>
        <p:spPr>
          <a:xfrm>
            <a:off x="4141841" y="2063409"/>
            <a:ext cx="651140" cy="706905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B2406B-53BF-4EB4-B3D6-A6120F51D6FE}"/>
              </a:ext>
            </a:extLst>
          </p:cNvPr>
          <p:cNvSpPr/>
          <p:nvPr/>
        </p:nvSpPr>
        <p:spPr>
          <a:xfrm>
            <a:off x="4131148" y="2203124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B2E4D3-2E0E-43D4-B2F9-53FA74E520D9}"/>
              </a:ext>
            </a:extLst>
          </p:cNvPr>
          <p:cNvSpPr/>
          <p:nvPr/>
        </p:nvSpPr>
        <p:spPr>
          <a:xfrm>
            <a:off x="2981549" y="4977324"/>
            <a:ext cx="651141" cy="648266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9B2641-96AF-4BB3-8EF0-2922AAC7F8BE}"/>
              </a:ext>
            </a:extLst>
          </p:cNvPr>
          <p:cNvSpPr/>
          <p:nvPr/>
        </p:nvSpPr>
        <p:spPr>
          <a:xfrm>
            <a:off x="2975633" y="5070624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</a:t>
            </a:r>
          </a:p>
        </p:txBody>
      </p:sp>
    </p:spTree>
    <p:extLst>
      <p:ext uri="{BB962C8B-B14F-4D97-AF65-F5344CB8AC3E}">
        <p14:creationId xmlns:p14="http://schemas.microsoft.com/office/powerpoint/2010/main" val="240386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4EA4C-0BE6-4185-AC73-01FE6087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F068E5CC-0C17-4882-B0E0-BA794F9758FC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F98F2-0F64-4BB6-9ED2-77BFA9DC2DBB}"/>
              </a:ext>
            </a:extLst>
          </p:cNvPr>
          <p:cNvSpPr/>
          <p:nvPr/>
        </p:nvSpPr>
        <p:spPr>
          <a:xfrm>
            <a:off x="575609" y="535550"/>
            <a:ext cx="50449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Men’s Power Pack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F94C9-0906-4AF3-B715-C7D2CD83A773}"/>
              </a:ext>
            </a:extLst>
          </p:cNvPr>
          <p:cNvSpPr/>
          <p:nvPr/>
        </p:nvSpPr>
        <p:spPr>
          <a:xfrm>
            <a:off x="576966" y="5712032"/>
            <a:ext cx="33412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Mens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 Hair and Body Wash Gift Set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925C03-E783-467B-9C9F-6D0D3A4D5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" y="2103277"/>
            <a:ext cx="2705336" cy="265144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84D0EBC-7ADB-496D-B64D-39DDB0C23AC1}"/>
              </a:ext>
            </a:extLst>
          </p:cNvPr>
          <p:cNvSpPr/>
          <p:nvPr/>
        </p:nvSpPr>
        <p:spPr>
          <a:xfrm>
            <a:off x="2448944" y="4035105"/>
            <a:ext cx="839540" cy="82212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93211C-1A32-4B4E-84A3-FF8871A95466}"/>
              </a:ext>
            </a:extLst>
          </p:cNvPr>
          <p:cNvSpPr/>
          <p:nvPr/>
        </p:nvSpPr>
        <p:spPr>
          <a:xfrm>
            <a:off x="2502267" y="4184555"/>
            <a:ext cx="732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D6D47CC-E731-4FA9-8B66-92790F517B70}"/>
              </a:ext>
            </a:extLst>
          </p:cNvPr>
          <p:cNvSpPr/>
          <p:nvPr/>
        </p:nvSpPr>
        <p:spPr>
          <a:xfrm>
            <a:off x="4076364" y="2121542"/>
            <a:ext cx="1760327" cy="33816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</TotalTime>
  <Words>95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Angelina Script</vt:lpstr>
      <vt:lpstr>Arial</vt:lpstr>
      <vt:lpstr>Caflisch Script Pro Regular</vt:lpstr>
      <vt:lpstr>Calibri</vt:lpstr>
      <vt:lpstr>Calibri Light</vt:lpstr>
      <vt:lpstr>hey girl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Barrett Blue</dc:creator>
  <cp:lastModifiedBy>Donna Barrett Blue</cp:lastModifiedBy>
  <cp:revision>28</cp:revision>
  <dcterms:created xsi:type="dcterms:W3CDTF">2020-11-17T22:59:05Z</dcterms:created>
  <dcterms:modified xsi:type="dcterms:W3CDTF">2020-11-18T15:58:42Z</dcterms:modified>
</cp:coreProperties>
</file>