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EC5"/>
    <a:srgbClr val="60D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0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1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C312-C950-4C9A-B1EA-2F438C413F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B1AE-091A-463F-AA73-5999B26E6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8599E7-1E6E-4E48-883E-E2E5B761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7535" y="780107"/>
            <a:ext cx="3543024" cy="5658373"/>
          </a:xfrm>
          <a:prstGeom prst="rect">
            <a:avLst/>
          </a:prstGeom>
        </p:spPr>
      </p:pic>
      <p:sp>
        <p:nvSpPr>
          <p:cNvPr id="10" name="Rectangle: Top Corners One Rounded and One Snipped 9">
            <a:extLst>
              <a:ext uri="{FF2B5EF4-FFF2-40B4-BE49-F238E27FC236}">
                <a16:creationId xmlns:a16="http://schemas.microsoft.com/office/drawing/2014/main" id="{52C62B03-02ED-47AA-A175-A00E05868EEA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20E28-F6C6-4888-B69D-13F82884C1FA}"/>
              </a:ext>
            </a:extLst>
          </p:cNvPr>
          <p:cNvSpPr/>
          <p:nvPr/>
        </p:nvSpPr>
        <p:spPr>
          <a:xfrm>
            <a:off x="343949" y="535550"/>
            <a:ext cx="55082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Holiday Wonderland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50AB7A-6DCD-47AA-8604-ACF8DEF20856}"/>
              </a:ext>
            </a:extLst>
          </p:cNvPr>
          <p:cNvSpPr/>
          <p:nvPr/>
        </p:nvSpPr>
        <p:spPr>
          <a:xfrm>
            <a:off x="320655" y="2098830"/>
            <a:ext cx="5274201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Stocking</a:t>
            </a:r>
          </a:p>
          <a:p>
            <a:pPr algn="ctr"/>
            <a:r>
              <a:rPr lang="en-US" sz="13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ey girl" pitchFamily="2" charset="0"/>
              </a:rPr>
              <a:t>Stuffers</a:t>
            </a:r>
            <a:endParaRPr lang="en-US" sz="13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ey gir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1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2B139-EFE4-46D6-939F-FFCCB29E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B4BE5261-C7A4-4D75-97DF-B8B9903FF039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98739-03D6-4C52-B733-DDC078529679}"/>
              </a:ext>
            </a:extLst>
          </p:cNvPr>
          <p:cNvSpPr/>
          <p:nvPr/>
        </p:nvSpPr>
        <p:spPr>
          <a:xfrm>
            <a:off x="396852" y="535550"/>
            <a:ext cx="54024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Snowflake Ornaments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00E1FF-9D83-4470-902D-336215F11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5" y="2420636"/>
            <a:ext cx="2402973" cy="242820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95CC31-3383-47F4-99CD-7C474E9049C7}"/>
              </a:ext>
            </a:extLst>
          </p:cNvPr>
          <p:cNvSpPr/>
          <p:nvPr/>
        </p:nvSpPr>
        <p:spPr>
          <a:xfrm>
            <a:off x="748824" y="2456573"/>
            <a:ext cx="2195712" cy="2291596"/>
          </a:xfrm>
          <a:prstGeom prst="roundRect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51719E-B7C1-420C-B93F-C466F3633E3A}"/>
              </a:ext>
            </a:extLst>
          </p:cNvPr>
          <p:cNvSpPr/>
          <p:nvPr/>
        </p:nvSpPr>
        <p:spPr>
          <a:xfrm>
            <a:off x="547515" y="2327131"/>
            <a:ext cx="570452" cy="520118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C57CC-FF3D-42E4-A85C-670917A0C121}"/>
              </a:ext>
            </a:extLst>
          </p:cNvPr>
          <p:cNvSpPr/>
          <p:nvPr/>
        </p:nvSpPr>
        <p:spPr>
          <a:xfrm>
            <a:off x="543772" y="2387135"/>
            <a:ext cx="5741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945DFA1-4E43-49BC-93A3-55A0DEDE1F16}"/>
              </a:ext>
            </a:extLst>
          </p:cNvPr>
          <p:cNvSpPr/>
          <p:nvPr/>
        </p:nvSpPr>
        <p:spPr>
          <a:xfrm rot="20858192">
            <a:off x="3013334" y="2590426"/>
            <a:ext cx="2617258" cy="259805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84A5F1-23ED-4C55-ACF5-17F7BF19F02D}"/>
              </a:ext>
            </a:extLst>
          </p:cNvPr>
          <p:cNvSpPr/>
          <p:nvPr/>
        </p:nvSpPr>
        <p:spPr>
          <a:xfrm>
            <a:off x="5514067" y="4676321"/>
            <a:ext cx="570452" cy="520118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F0DF5-9F7D-4C6D-B4D8-1080CAC1FC8C}"/>
              </a:ext>
            </a:extLst>
          </p:cNvPr>
          <p:cNvSpPr/>
          <p:nvPr/>
        </p:nvSpPr>
        <p:spPr>
          <a:xfrm>
            <a:off x="5480583" y="4756871"/>
            <a:ext cx="5741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34E40D-EFFE-4FFE-9DD1-91ADA58480B3}"/>
              </a:ext>
            </a:extLst>
          </p:cNvPr>
          <p:cNvSpPr/>
          <p:nvPr/>
        </p:nvSpPr>
        <p:spPr>
          <a:xfrm>
            <a:off x="535670" y="5565025"/>
            <a:ext cx="29237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Mascara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Mk Oil-Free Eye Makeup Remover</a:t>
            </a:r>
          </a:p>
        </p:txBody>
      </p:sp>
    </p:spTree>
    <p:extLst>
      <p:ext uri="{BB962C8B-B14F-4D97-AF65-F5344CB8AC3E}">
        <p14:creationId xmlns:p14="http://schemas.microsoft.com/office/powerpoint/2010/main" val="93651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893DC-E1E0-4C81-97EB-7C5C61DFD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34E33A8F-14A0-412D-B7F4-EAC640EE3A40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74CB1E-25CA-41CE-9E66-C3C29DEA9D6F}"/>
              </a:ext>
            </a:extLst>
          </p:cNvPr>
          <p:cNvSpPr/>
          <p:nvPr/>
        </p:nvSpPr>
        <p:spPr>
          <a:xfrm>
            <a:off x="618873" y="535550"/>
            <a:ext cx="495840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12 Lips of Christmas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A9EE8A-C075-411A-B85A-4633511D1203}"/>
              </a:ext>
            </a:extLst>
          </p:cNvPr>
          <p:cNvSpPr/>
          <p:nvPr/>
        </p:nvSpPr>
        <p:spPr>
          <a:xfrm>
            <a:off x="3431200" y="2591532"/>
            <a:ext cx="2657343" cy="280618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B039AF-0C0B-4C74-AEEF-B3D2BBC5125E}"/>
              </a:ext>
            </a:extLst>
          </p:cNvPr>
          <p:cNvSpPr/>
          <p:nvPr/>
        </p:nvSpPr>
        <p:spPr>
          <a:xfrm>
            <a:off x="4937853" y="5795168"/>
            <a:ext cx="15937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Lip Special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$175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lose up of a cosmetic&#10;&#10;Description automatically generated">
            <a:extLst>
              <a:ext uri="{FF2B5EF4-FFF2-40B4-BE49-F238E27FC236}">
                <a16:creationId xmlns:a16="http://schemas.microsoft.com/office/drawing/2014/main" id="{9A41AD94-FE15-4E38-886E-AA02A92A5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9" y="2214587"/>
            <a:ext cx="1814457" cy="3011753"/>
          </a:xfrm>
          <a:prstGeom prst="rect">
            <a:avLst/>
          </a:prstGeom>
          <a:ln w="57150">
            <a:solidFill>
              <a:srgbClr val="FD7EC5"/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4887CB4-A792-4FCF-8212-101114F25938}"/>
              </a:ext>
            </a:extLst>
          </p:cNvPr>
          <p:cNvSpPr/>
          <p:nvPr/>
        </p:nvSpPr>
        <p:spPr>
          <a:xfrm>
            <a:off x="2197916" y="4731391"/>
            <a:ext cx="822121" cy="746620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185D35-BDFF-41C5-8A70-ADCEE94F5246}"/>
              </a:ext>
            </a:extLst>
          </p:cNvPr>
          <p:cNvSpPr/>
          <p:nvPr/>
        </p:nvSpPr>
        <p:spPr>
          <a:xfrm>
            <a:off x="2259922" y="4873868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146C9C-A8F4-4DCC-84C6-B28F75CB6B32}"/>
              </a:ext>
            </a:extLst>
          </p:cNvPr>
          <p:cNvSpPr/>
          <p:nvPr/>
        </p:nvSpPr>
        <p:spPr>
          <a:xfrm>
            <a:off x="648880" y="5918279"/>
            <a:ext cx="2704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Unlimited Lip Gloss</a:t>
            </a:r>
          </a:p>
        </p:txBody>
      </p:sp>
    </p:spTree>
    <p:extLst>
      <p:ext uri="{BB962C8B-B14F-4D97-AF65-F5344CB8AC3E}">
        <p14:creationId xmlns:p14="http://schemas.microsoft.com/office/powerpoint/2010/main" val="62345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133470-7280-4CAF-8298-4121F25B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ACDB2B62-2AFB-4E44-9776-17A0F988640E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355E4-DE7A-4265-9D16-F0F7E7128AF8}"/>
              </a:ext>
            </a:extLst>
          </p:cNvPr>
          <p:cNvSpPr/>
          <p:nvPr/>
        </p:nvSpPr>
        <p:spPr>
          <a:xfrm>
            <a:off x="1260875" y="535550"/>
            <a:ext cx="36744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Sweet Dreams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732A53-9FA6-4999-893E-78E0A18DC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19" y="2186372"/>
            <a:ext cx="3451196" cy="33424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7C74DE1-A69A-46FD-8F06-BBFD00AFF864}"/>
              </a:ext>
            </a:extLst>
          </p:cNvPr>
          <p:cNvSpPr/>
          <p:nvPr/>
        </p:nvSpPr>
        <p:spPr>
          <a:xfrm>
            <a:off x="3699524" y="4605557"/>
            <a:ext cx="1140903" cy="115768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214380-F434-402D-9963-2BF9360654FC}"/>
              </a:ext>
            </a:extLst>
          </p:cNvPr>
          <p:cNvSpPr/>
          <p:nvPr/>
        </p:nvSpPr>
        <p:spPr>
          <a:xfrm>
            <a:off x="3830697" y="4861224"/>
            <a:ext cx="732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BB17DD-85DF-4767-8257-8BE8D038C703}"/>
              </a:ext>
            </a:extLst>
          </p:cNvPr>
          <p:cNvSpPr/>
          <p:nvPr/>
        </p:nvSpPr>
        <p:spPr>
          <a:xfrm>
            <a:off x="783541" y="6064369"/>
            <a:ext cx="33352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Indulge Soothing Eye Gel</a:t>
            </a:r>
          </a:p>
        </p:txBody>
      </p:sp>
    </p:spTree>
    <p:extLst>
      <p:ext uri="{BB962C8B-B14F-4D97-AF65-F5344CB8AC3E}">
        <p14:creationId xmlns:p14="http://schemas.microsoft.com/office/powerpoint/2010/main" val="3002158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5C256-CF4A-4C4C-AC73-BB8C26B10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EDABEA4D-5F4F-4214-A6A3-01FF19537D72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93E974-39CF-4415-86FC-C95817836A07}"/>
              </a:ext>
            </a:extLst>
          </p:cNvPr>
          <p:cNvSpPr/>
          <p:nvPr/>
        </p:nvSpPr>
        <p:spPr>
          <a:xfrm>
            <a:off x="435334" y="535550"/>
            <a:ext cx="53254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Mint Bliss Cupcakes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8478C-06ED-4182-89D5-719CF8B8B0A6}"/>
              </a:ext>
            </a:extLst>
          </p:cNvPr>
          <p:cNvSpPr/>
          <p:nvPr/>
        </p:nvSpPr>
        <p:spPr>
          <a:xfrm>
            <a:off x="178906" y="5862094"/>
            <a:ext cx="38382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Mint Bliss Energizing Lotion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9DD82-6CFA-4044-A07E-CA070F600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" y="1991839"/>
            <a:ext cx="2920963" cy="28743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4200E4-7BF3-4DF3-AC8C-432660A29F2C}"/>
              </a:ext>
            </a:extLst>
          </p:cNvPr>
          <p:cNvSpPr/>
          <p:nvPr/>
        </p:nvSpPr>
        <p:spPr>
          <a:xfrm>
            <a:off x="427839" y="2097345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425ECF-E382-4548-9A51-492E445F8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33" y="3273064"/>
            <a:ext cx="2514895" cy="258903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113E0A4-1BFA-4AE0-898B-E327952203BC}"/>
              </a:ext>
            </a:extLst>
          </p:cNvPr>
          <p:cNvSpPr/>
          <p:nvPr/>
        </p:nvSpPr>
        <p:spPr>
          <a:xfrm>
            <a:off x="5301842" y="4974672"/>
            <a:ext cx="1076096" cy="109483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9E3C36-3B0C-400C-A541-765D67672708}"/>
              </a:ext>
            </a:extLst>
          </p:cNvPr>
          <p:cNvSpPr/>
          <p:nvPr/>
        </p:nvSpPr>
        <p:spPr>
          <a:xfrm>
            <a:off x="5436598" y="5060423"/>
            <a:ext cx="798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$150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Bakers</a:t>
            </a:r>
          </a:p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Dozen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86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4EA4C-0BE6-4185-AC73-01FE6087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F068E5CC-0C17-4882-B0E0-BA794F9758FC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F98F2-0F64-4BB6-9ED2-77BFA9DC2DBB}"/>
              </a:ext>
            </a:extLst>
          </p:cNvPr>
          <p:cNvSpPr/>
          <p:nvPr/>
        </p:nvSpPr>
        <p:spPr>
          <a:xfrm>
            <a:off x="1173519" y="535550"/>
            <a:ext cx="38491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Snow Buddies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D6A3A3-CE4D-4BDC-BDE2-8ACB6AB92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797" y="2529715"/>
            <a:ext cx="3312552" cy="319642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6451D2-5F55-4E4C-B901-2CE16EB9B160}"/>
              </a:ext>
            </a:extLst>
          </p:cNvPr>
          <p:cNvSpPr/>
          <p:nvPr/>
        </p:nvSpPr>
        <p:spPr>
          <a:xfrm>
            <a:off x="1686188" y="2650922"/>
            <a:ext cx="3061982" cy="3075220"/>
          </a:xfrm>
          <a:prstGeom prst="roundRect">
            <a:avLst/>
          </a:prstGeom>
          <a:noFill/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9119EB-0795-406A-A4E9-64736C9CA06C}"/>
              </a:ext>
            </a:extLst>
          </p:cNvPr>
          <p:cNvSpPr/>
          <p:nvPr/>
        </p:nvSpPr>
        <p:spPr>
          <a:xfrm>
            <a:off x="1173519" y="2323750"/>
            <a:ext cx="1016008" cy="922789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CC2FB-2A4F-4E2B-8106-17DE4E3B4F76}"/>
              </a:ext>
            </a:extLst>
          </p:cNvPr>
          <p:cNvSpPr txBox="1"/>
          <p:nvPr/>
        </p:nvSpPr>
        <p:spPr>
          <a:xfrm>
            <a:off x="1173519" y="2529404"/>
            <a:ext cx="885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5F94C9-0906-4AF3-B715-C7D2CD83A773}"/>
              </a:ext>
            </a:extLst>
          </p:cNvPr>
          <p:cNvSpPr/>
          <p:nvPr/>
        </p:nvSpPr>
        <p:spPr>
          <a:xfrm>
            <a:off x="483276" y="6064369"/>
            <a:ext cx="48037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Nourishing Shea Cream</a:t>
            </a:r>
          </a:p>
        </p:txBody>
      </p:sp>
    </p:spTree>
    <p:extLst>
      <p:ext uri="{BB962C8B-B14F-4D97-AF65-F5344CB8AC3E}">
        <p14:creationId xmlns:p14="http://schemas.microsoft.com/office/powerpoint/2010/main" val="241999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1B730-F475-491B-8582-05DC46E92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301D1A50-3FE2-41DE-9C08-7A77E6625A15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DB40BB-8AFD-43B5-B5DB-6B39097ACA34}"/>
              </a:ext>
            </a:extLst>
          </p:cNvPr>
          <p:cNvSpPr/>
          <p:nvPr/>
        </p:nvSpPr>
        <p:spPr>
          <a:xfrm>
            <a:off x="1241649" y="535550"/>
            <a:ext cx="37128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Coffee &amp; Cream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7F064-117C-44C0-88E9-ED22A2FFB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1" y="2413931"/>
            <a:ext cx="5880683" cy="294034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8B1EE53-536D-4811-9262-19936A4B16FD}"/>
              </a:ext>
            </a:extLst>
          </p:cNvPr>
          <p:cNvSpPr/>
          <p:nvPr/>
        </p:nvSpPr>
        <p:spPr>
          <a:xfrm>
            <a:off x="130030" y="2413931"/>
            <a:ext cx="796954" cy="79905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BF0AB2-4163-4326-A95F-191DCB7C1719}"/>
              </a:ext>
            </a:extLst>
          </p:cNvPr>
          <p:cNvSpPr/>
          <p:nvPr/>
        </p:nvSpPr>
        <p:spPr>
          <a:xfrm>
            <a:off x="5336229" y="4701993"/>
            <a:ext cx="796954" cy="799052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B5CAE6-0E7B-478D-A0DA-56D36A6DC12D}"/>
              </a:ext>
            </a:extLst>
          </p:cNvPr>
          <p:cNvSpPr/>
          <p:nvPr/>
        </p:nvSpPr>
        <p:spPr>
          <a:xfrm>
            <a:off x="221587" y="2593924"/>
            <a:ext cx="651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70D3CE-C69D-4E30-BCC5-1C8C2FD271D9}"/>
              </a:ext>
            </a:extLst>
          </p:cNvPr>
          <p:cNvSpPr/>
          <p:nvPr/>
        </p:nvSpPr>
        <p:spPr>
          <a:xfrm>
            <a:off x="5461763" y="4870686"/>
            <a:ext cx="4956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0293FE-731E-4538-A39E-DCE26D96CBE8}"/>
              </a:ext>
            </a:extLst>
          </p:cNvPr>
          <p:cNvSpPr txBox="1"/>
          <p:nvPr/>
        </p:nvSpPr>
        <p:spPr>
          <a:xfrm>
            <a:off x="-272642" y="5820586"/>
            <a:ext cx="4639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Nourishing Shea Cream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Hands Shea Hand Sanitizer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flisch Script Pro Regular" panose="020F05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7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D4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89223-D6AD-4BFF-B28D-5E6680D0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706" y="788496"/>
            <a:ext cx="3543024" cy="5658373"/>
          </a:xfrm>
          <a:prstGeom prst="rect">
            <a:avLst/>
          </a:prstGeom>
        </p:spPr>
      </p:pic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id="{C9806557-81C6-4003-8574-B9182292BA87}"/>
              </a:ext>
            </a:extLst>
          </p:cNvPr>
          <p:cNvSpPr/>
          <p:nvPr/>
        </p:nvSpPr>
        <p:spPr>
          <a:xfrm>
            <a:off x="427839" y="501243"/>
            <a:ext cx="5813570" cy="1184943"/>
          </a:xfrm>
          <a:prstGeom prst="snipRoundRect">
            <a:avLst>
              <a:gd name="adj1" fmla="val 16667"/>
              <a:gd name="adj2" fmla="val 50000"/>
            </a:avLst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255B8B-9317-446C-A641-5805A0999F60}"/>
              </a:ext>
            </a:extLst>
          </p:cNvPr>
          <p:cNvSpPr/>
          <p:nvPr/>
        </p:nvSpPr>
        <p:spPr>
          <a:xfrm>
            <a:off x="626099" y="535550"/>
            <a:ext cx="49439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 Script" panose="00000500000000000000" pitchFamily="2" charset="0"/>
              </a:rPr>
              <a:t>Mistletoe Prep Kit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 Script" panose="00000500000000000000" pitchFamily="2" charset="0"/>
            </a:endParaRP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0383FD-FA22-4036-902F-5608D25B3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670">
            <a:off x="5994071" y="199466"/>
            <a:ext cx="1400633" cy="980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76D685-C764-42D5-BEB0-55FC84E9A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51" y="3309721"/>
            <a:ext cx="2661176" cy="272622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040B7D-A442-42FE-9C17-2D1284A2D522}"/>
              </a:ext>
            </a:extLst>
          </p:cNvPr>
          <p:cNvSpPr/>
          <p:nvPr/>
        </p:nvSpPr>
        <p:spPr>
          <a:xfrm>
            <a:off x="427839" y="2348918"/>
            <a:ext cx="2818700" cy="239925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10F1A6-5A01-4B71-8C70-98B3723A061B}"/>
              </a:ext>
            </a:extLst>
          </p:cNvPr>
          <p:cNvSpPr/>
          <p:nvPr/>
        </p:nvSpPr>
        <p:spPr>
          <a:xfrm>
            <a:off x="2726422" y="4026716"/>
            <a:ext cx="897622" cy="906011"/>
          </a:xfrm>
          <a:prstGeom prst="ellipse">
            <a:avLst/>
          </a:prstGeom>
          <a:solidFill>
            <a:srgbClr val="FD7EC5"/>
          </a:solidFill>
          <a:ln>
            <a:solidFill>
              <a:srgbClr val="FD7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709F02-5C3D-4A49-8940-31DC9D0A2956}"/>
              </a:ext>
            </a:extLst>
          </p:cNvPr>
          <p:cNvSpPr/>
          <p:nvPr/>
        </p:nvSpPr>
        <p:spPr>
          <a:xfrm>
            <a:off x="2770314" y="4187333"/>
            <a:ext cx="8098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388FD0-964B-40FD-9BFF-519A4828E3A4}"/>
              </a:ext>
            </a:extLst>
          </p:cNvPr>
          <p:cNvSpPr txBox="1"/>
          <p:nvPr/>
        </p:nvSpPr>
        <p:spPr>
          <a:xfrm>
            <a:off x="-482367" y="5511568"/>
            <a:ext cx="4639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Satin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Lips Set</a:t>
            </a:r>
          </a:p>
          <a:p>
            <a:pPr algn="ctr"/>
            <a:r>
              <a:rPr lang="en-US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flisch Script Pro Regular" panose="020F0503020208020904" pitchFamily="34" charset="0"/>
              </a:rPr>
              <a:t>(Shea Sugar Scrub &amp; Shea Butter Balm</a:t>
            </a:r>
          </a:p>
        </p:txBody>
      </p:sp>
    </p:spTree>
    <p:extLst>
      <p:ext uri="{BB962C8B-B14F-4D97-AF65-F5344CB8AC3E}">
        <p14:creationId xmlns:p14="http://schemas.microsoft.com/office/powerpoint/2010/main" val="360538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93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Angelina Script</vt:lpstr>
      <vt:lpstr>Arial</vt:lpstr>
      <vt:lpstr>Caflisch Script Pro Regular</vt:lpstr>
      <vt:lpstr>Calibri</vt:lpstr>
      <vt:lpstr>Calibri Light</vt:lpstr>
      <vt:lpstr>hey girl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Barrett Blue</dc:creator>
  <cp:lastModifiedBy>Donna Barrett Blue</cp:lastModifiedBy>
  <cp:revision>10</cp:revision>
  <dcterms:created xsi:type="dcterms:W3CDTF">2020-11-17T22:59:05Z</dcterms:created>
  <dcterms:modified xsi:type="dcterms:W3CDTF">2020-11-18T19:18:06Z</dcterms:modified>
</cp:coreProperties>
</file>