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7EC5"/>
    <a:srgbClr val="60D4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7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7C312-C950-4C9A-B1EA-2F438C413FC9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B1AE-091A-463F-AA73-5999B26E6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208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7C312-C950-4C9A-B1EA-2F438C413FC9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B1AE-091A-463F-AA73-5999B26E6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612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7C312-C950-4C9A-B1EA-2F438C413FC9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B1AE-091A-463F-AA73-5999B26E6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585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7C312-C950-4C9A-B1EA-2F438C413FC9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B1AE-091A-463F-AA73-5999B26E6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953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7C312-C950-4C9A-B1EA-2F438C413FC9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B1AE-091A-463F-AA73-5999B26E6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854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7C312-C950-4C9A-B1EA-2F438C413FC9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B1AE-091A-463F-AA73-5999B26E6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305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7C312-C950-4C9A-B1EA-2F438C413FC9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B1AE-091A-463F-AA73-5999B26E6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179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7C312-C950-4C9A-B1EA-2F438C413FC9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B1AE-091A-463F-AA73-5999B26E6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320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7C312-C950-4C9A-B1EA-2F438C413FC9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B1AE-091A-463F-AA73-5999B26E6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92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7C312-C950-4C9A-B1EA-2F438C413FC9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B1AE-091A-463F-AA73-5999B26E6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060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7C312-C950-4C9A-B1EA-2F438C413FC9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B1AE-091A-463F-AA73-5999B26E6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383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7C312-C950-4C9A-B1EA-2F438C413FC9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AB1AE-091A-463F-AA73-5999B26E6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123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D4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38599E7-1E6E-4E48-883E-E2E5B76184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07535" y="780107"/>
            <a:ext cx="3543024" cy="5658373"/>
          </a:xfrm>
          <a:prstGeom prst="rect">
            <a:avLst/>
          </a:prstGeom>
        </p:spPr>
      </p:pic>
      <p:sp>
        <p:nvSpPr>
          <p:cNvPr id="10" name="Rectangle: Top Corners One Rounded and One Snipped 9">
            <a:extLst>
              <a:ext uri="{FF2B5EF4-FFF2-40B4-BE49-F238E27FC236}">
                <a16:creationId xmlns:a16="http://schemas.microsoft.com/office/drawing/2014/main" id="{52C62B03-02ED-47AA-A175-A00E05868EEA}"/>
              </a:ext>
            </a:extLst>
          </p:cNvPr>
          <p:cNvSpPr/>
          <p:nvPr/>
        </p:nvSpPr>
        <p:spPr>
          <a:xfrm>
            <a:off x="427839" y="501243"/>
            <a:ext cx="5813570" cy="1184943"/>
          </a:xfrm>
          <a:prstGeom prst="snipRoundRect">
            <a:avLst>
              <a:gd name="adj1" fmla="val 16667"/>
              <a:gd name="adj2" fmla="val 50000"/>
            </a:avLst>
          </a:prstGeom>
          <a:solidFill>
            <a:srgbClr val="FD7EC5"/>
          </a:solidFill>
          <a:ln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720E28-F6C6-4888-B69D-13F82884C1FA}"/>
              </a:ext>
            </a:extLst>
          </p:cNvPr>
          <p:cNvSpPr/>
          <p:nvPr/>
        </p:nvSpPr>
        <p:spPr>
          <a:xfrm>
            <a:off x="343949" y="535550"/>
            <a:ext cx="550823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elina Script" panose="00000500000000000000" pitchFamily="2" charset="0"/>
              </a:rPr>
              <a:t>Holiday Wonderland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850AB7A-6DCD-47AA-8604-ACF8DEF20856}"/>
              </a:ext>
            </a:extLst>
          </p:cNvPr>
          <p:cNvSpPr/>
          <p:nvPr/>
        </p:nvSpPr>
        <p:spPr>
          <a:xfrm>
            <a:off x="600382" y="2098830"/>
            <a:ext cx="4714753" cy="43396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hey girl" pitchFamily="2" charset="0"/>
              </a:rPr>
              <a:t>Gifts </a:t>
            </a:r>
          </a:p>
          <a:p>
            <a:pPr algn="ctr"/>
            <a:r>
              <a:rPr lang="en-US" sz="13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hey girl" pitchFamily="2" charset="0"/>
              </a:rPr>
              <a:t>For Him</a:t>
            </a:r>
            <a:endParaRPr lang="en-US" sz="138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hey gir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813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D4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Top Corners One Rounded and One Snipped 4">
            <a:extLst>
              <a:ext uri="{FF2B5EF4-FFF2-40B4-BE49-F238E27FC236}">
                <a16:creationId xmlns:a16="http://schemas.microsoft.com/office/drawing/2014/main" id="{B4BE5261-C7A4-4D75-97DF-B8B9903FF039}"/>
              </a:ext>
            </a:extLst>
          </p:cNvPr>
          <p:cNvSpPr/>
          <p:nvPr/>
        </p:nvSpPr>
        <p:spPr>
          <a:xfrm>
            <a:off x="151887" y="291431"/>
            <a:ext cx="7617204" cy="1184943"/>
          </a:xfrm>
          <a:prstGeom prst="snipRoundRect">
            <a:avLst>
              <a:gd name="adj1" fmla="val 16667"/>
              <a:gd name="adj2" fmla="val 50000"/>
            </a:avLst>
          </a:prstGeom>
          <a:solidFill>
            <a:srgbClr val="FD7EC5"/>
          </a:solidFill>
          <a:ln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D2B139-EFE4-46D6-939F-FFCCB29EC5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70570" y="1093714"/>
            <a:ext cx="3543024" cy="565837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5598739-03D6-4C52-B733-DDC078529679}"/>
              </a:ext>
            </a:extLst>
          </p:cNvPr>
          <p:cNvSpPr/>
          <p:nvPr/>
        </p:nvSpPr>
        <p:spPr>
          <a:xfrm>
            <a:off x="2333576" y="316249"/>
            <a:ext cx="298190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elina Script" panose="00000500000000000000" pitchFamily="2" charset="0"/>
              </a:rPr>
              <a:t>Man Mug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C34E40D-EFFE-4FFE-9DD1-91ADA58480B3}"/>
              </a:ext>
            </a:extLst>
          </p:cNvPr>
          <p:cNvSpPr/>
          <p:nvPr/>
        </p:nvSpPr>
        <p:spPr>
          <a:xfrm>
            <a:off x="822640" y="5942530"/>
            <a:ext cx="19639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flisch Script Pro Regular" panose="020F0503020208020904" pitchFamily="34" charset="0"/>
              </a:rPr>
              <a:t>MK </a:t>
            </a:r>
            <a:r>
              <a:rPr lang="en-US" sz="2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flisch Script Pro Regular" panose="020F0503020208020904" pitchFamily="34" charset="0"/>
              </a:rPr>
              <a:t>Mens</a:t>
            </a:r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flisch Script Pro Regular" panose="020F0503020208020904" pitchFamily="34" charset="0"/>
              </a:rPr>
              <a:t> Shave Foam</a:t>
            </a:r>
          </a:p>
        </p:txBody>
      </p:sp>
      <p:pic>
        <p:nvPicPr>
          <p:cNvPr id="40" name="Picture 39" descr="A picture containing indoor, sitting, person, laying&#10;&#10;Description automatically generated">
            <a:extLst>
              <a:ext uri="{FF2B5EF4-FFF2-40B4-BE49-F238E27FC236}">
                <a16:creationId xmlns:a16="http://schemas.microsoft.com/office/drawing/2014/main" id="{A7FE9CBB-724C-4C50-81D3-21A914B824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9723">
            <a:off x="676943" y="2660070"/>
            <a:ext cx="2627227" cy="2098762"/>
          </a:xfrm>
          <a:prstGeom prst="rect">
            <a:avLst/>
          </a:prstGeom>
          <a:ln w="57150">
            <a:solidFill>
              <a:srgbClr val="FD7EC5"/>
            </a:solidFill>
          </a:ln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2B44116D-AF5B-43A1-98C2-C75BB82EBF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32675" y="1884292"/>
            <a:ext cx="1798663" cy="3457895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3F51719E-B7C1-420C-B93F-C466F3633E3A}"/>
              </a:ext>
            </a:extLst>
          </p:cNvPr>
          <p:cNvSpPr/>
          <p:nvPr/>
        </p:nvSpPr>
        <p:spPr>
          <a:xfrm>
            <a:off x="2772584" y="4348393"/>
            <a:ext cx="1201693" cy="1149326"/>
          </a:xfrm>
          <a:prstGeom prst="ellipse">
            <a:avLst/>
          </a:prstGeom>
          <a:solidFill>
            <a:srgbClr val="FD7EC5"/>
          </a:solidFill>
          <a:ln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EFC57CC-FF3D-42E4-A85C-670917A0C121}"/>
              </a:ext>
            </a:extLst>
          </p:cNvPr>
          <p:cNvSpPr/>
          <p:nvPr/>
        </p:nvSpPr>
        <p:spPr>
          <a:xfrm>
            <a:off x="2856504" y="4630668"/>
            <a:ext cx="96531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$18</a:t>
            </a:r>
          </a:p>
        </p:txBody>
      </p:sp>
    </p:spTree>
    <p:extLst>
      <p:ext uri="{BB962C8B-B14F-4D97-AF65-F5344CB8AC3E}">
        <p14:creationId xmlns:p14="http://schemas.microsoft.com/office/powerpoint/2010/main" val="936515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D4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133470-7280-4CAF-8298-4121F25BA1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4706" y="788496"/>
            <a:ext cx="3543024" cy="5658373"/>
          </a:xfrm>
          <a:prstGeom prst="rect">
            <a:avLst/>
          </a:prstGeom>
        </p:spPr>
      </p:pic>
      <p:sp>
        <p:nvSpPr>
          <p:cNvPr id="5" name="Rectangle: Top Corners One Rounded and One Snipped 4">
            <a:extLst>
              <a:ext uri="{FF2B5EF4-FFF2-40B4-BE49-F238E27FC236}">
                <a16:creationId xmlns:a16="http://schemas.microsoft.com/office/drawing/2014/main" id="{ACDB2B62-2AFB-4E44-9776-17A0F988640E}"/>
              </a:ext>
            </a:extLst>
          </p:cNvPr>
          <p:cNvSpPr/>
          <p:nvPr/>
        </p:nvSpPr>
        <p:spPr>
          <a:xfrm>
            <a:off x="427839" y="501243"/>
            <a:ext cx="5813570" cy="1184943"/>
          </a:xfrm>
          <a:prstGeom prst="snipRoundRect">
            <a:avLst>
              <a:gd name="adj1" fmla="val 16667"/>
              <a:gd name="adj2" fmla="val 50000"/>
            </a:avLst>
          </a:prstGeom>
          <a:solidFill>
            <a:srgbClr val="FD7EC5"/>
          </a:solidFill>
          <a:ln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D355E4-DE7A-4265-9D16-F0F7E7128AF8}"/>
              </a:ext>
            </a:extLst>
          </p:cNvPr>
          <p:cNvSpPr/>
          <p:nvPr/>
        </p:nvSpPr>
        <p:spPr>
          <a:xfrm>
            <a:off x="582010" y="535550"/>
            <a:ext cx="503214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elina Script" panose="00000500000000000000" pitchFamily="2" charset="0"/>
              </a:rPr>
              <a:t>Fragrances for Him</a:t>
            </a:r>
            <a:endParaRPr lang="en-US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gelina Script" panose="000005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BB17DD-85DF-4767-8257-8BE8D038C703}"/>
              </a:ext>
            </a:extLst>
          </p:cNvPr>
          <p:cNvSpPr/>
          <p:nvPr/>
        </p:nvSpPr>
        <p:spPr>
          <a:xfrm>
            <a:off x="953403" y="4877209"/>
            <a:ext cx="2795830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flisch Script Pro Regular" panose="020F0503020208020904" pitchFamily="34" charset="0"/>
              </a:rPr>
              <a:t>MK High Intensity Sport, $40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flisch Script Pro Regular" panose="020F0503020208020904" pitchFamily="34" charset="0"/>
              </a:rPr>
              <a:t>MK High Intensity Spray, $40</a:t>
            </a:r>
          </a:p>
          <a:p>
            <a:pPr algn="ctr"/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flisch Script Pro Regular" panose="020F0503020208020904" pitchFamily="34" charset="0"/>
              </a:rPr>
              <a:t>MK High Intensity Ocean, $42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flisch Script Pro Regular" panose="020F0503020208020904" pitchFamily="34" charset="0"/>
              </a:rPr>
              <a:t>Domain Cologne Spray, $50</a:t>
            </a:r>
          </a:p>
          <a:p>
            <a:pPr algn="ctr"/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flisch Script Pro Regular" panose="020F0503020208020904" pitchFamily="34" charset="0"/>
              </a:rPr>
              <a:t>True O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flisch Script Pro Regular" panose="020F0503020208020904" pitchFamily="34" charset="0"/>
              </a:rPr>
              <a:t>riginal Cologne Spray, $36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flisch Script Pro Regular" panose="020F0503020208020904" pitchFamily="34" charset="0"/>
            </a:endParaRPr>
          </a:p>
        </p:txBody>
      </p:sp>
      <p:pic>
        <p:nvPicPr>
          <p:cNvPr id="21" name="Picture 20" descr="A picture containing indoor, table, toiletry, counter&#10;&#10;Description automatically generated">
            <a:extLst>
              <a:ext uri="{FF2B5EF4-FFF2-40B4-BE49-F238E27FC236}">
                <a16:creationId xmlns:a16="http://schemas.microsoft.com/office/drawing/2014/main" id="{FCF0E0A0-C9CC-435C-A3C1-4AD2B76C5B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55" y="2060259"/>
            <a:ext cx="5550148" cy="2422580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E3916296-DEF1-49F9-8A3F-872A945E18AB}"/>
              </a:ext>
            </a:extLst>
          </p:cNvPr>
          <p:cNvSpPr/>
          <p:nvPr/>
        </p:nvSpPr>
        <p:spPr>
          <a:xfrm>
            <a:off x="246855" y="2060260"/>
            <a:ext cx="5550148" cy="2422580"/>
          </a:xfrm>
          <a:prstGeom prst="ellipse">
            <a:avLst/>
          </a:prstGeom>
          <a:noFill/>
          <a:ln w="57150"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158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D4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85C256-CF4A-4C4C-AC73-BB8C26B100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4706" y="788496"/>
            <a:ext cx="3543024" cy="5658373"/>
          </a:xfrm>
          <a:prstGeom prst="rect">
            <a:avLst/>
          </a:prstGeom>
        </p:spPr>
      </p:pic>
      <p:sp>
        <p:nvSpPr>
          <p:cNvPr id="5" name="Rectangle: Top Corners One Rounded and One Snipped 4">
            <a:extLst>
              <a:ext uri="{FF2B5EF4-FFF2-40B4-BE49-F238E27FC236}">
                <a16:creationId xmlns:a16="http://schemas.microsoft.com/office/drawing/2014/main" id="{EDABEA4D-5F4F-4214-A6A3-01FF19537D72}"/>
              </a:ext>
            </a:extLst>
          </p:cNvPr>
          <p:cNvSpPr/>
          <p:nvPr/>
        </p:nvSpPr>
        <p:spPr>
          <a:xfrm>
            <a:off x="194749" y="498134"/>
            <a:ext cx="6576968" cy="1184943"/>
          </a:xfrm>
          <a:prstGeom prst="snipRoundRect">
            <a:avLst>
              <a:gd name="adj1" fmla="val 16667"/>
              <a:gd name="adj2" fmla="val 50000"/>
            </a:avLst>
          </a:prstGeom>
          <a:solidFill>
            <a:srgbClr val="FD7EC5"/>
          </a:solidFill>
          <a:ln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93E974-39CF-4415-86FC-C95817836A07}"/>
              </a:ext>
            </a:extLst>
          </p:cNvPr>
          <p:cNvSpPr/>
          <p:nvPr/>
        </p:nvSpPr>
        <p:spPr>
          <a:xfrm>
            <a:off x="233468" y="582773"/>
            <a:ext cx="649952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elina Script" panose="00000500000000000000" pitchFamily="2" charset="0"/>
              </a:rPr>
              <a:t>Lump of Coal</a:t>
            </a:r>
            <a:endParaRPr lang="en-US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gelina Script" panose="000005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C8478C-06ED-4182-89D5-719CF8B8B0A6}"/>
              </a:ext>
            </a:extLst>
          </p:cNvPr>
          <p:cNvSpPr/>
          <p:nvPr/>
        </p:nvSpPr>
        <p:spPr>
          <a:xfrm>
            <a:off x="724809" y="6005923"/>
            <a:ext cx="348653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flisch Script Pro Regular" panose="020F0503020208020904" pitchFamily="34" charset="0"/>
              </a:rPr>
              <a:t>Clear Proof Deep Cleansing Charcoal Mask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F7BCD87-1C93-472E-BCE9-5555CFE97A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058" y="1963023"/>
            <a:ext cx="3631610" cy="3464959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1BE6001-4FF2-4DF3-BEBB-656DDAB20BB8}"/>
              </a:ext>
            </a:extLst>
          </p:cNvPr>
          <p:cNvSpPr/>
          <p:nvPr/>
        </p:nvSpPr>
        <p:spPr>
          <a:xfrm>
            <a:off x="1677798" y="2013358"/>
            <a:ext cx="3405930" cy="3447875"/>
          </a:xfrm>
          <a:prstGeom prst="roundRect">
            <a:avLst/>
          </a:prstGeom>
          <a:noFill/>
          <a:ln w="57150"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6B43254-DAD3-405D-8CAA-A9305F17EE3E}"/>
              </a:ext>
            </a:extLst>
          </p:cNvPr>
          <p:cNvSpPr/>
          <p:nvPr/>
        </p:nvSpPr>
        <p:spPr>
          <a:xfrm>
            <a:off x="1244816" y="1878382"/>
            <a:ext cx="923096" cy="957097"/>
          </a:xfrm>
          <a:prstGeom prst="ellipse">
            <a:avLst/>
          </a:prstGeom>
          <a:solidFill>
            <a:srgbClr val="FD7EC5"/>
          </a:solidFill>
          <a:ln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8337287-321F-4D1D-845E-27CA73B26900}"/>
              </a:ext>
            </a:extLst>
          </p:cNvPr>
          <p:cNvSpPr/>
          <p:nvPr/>
        </p:nvSpPr>
        <p:spPr>
          <a:xfrm>
            <a:off x="1278646" y="2079463"/>
            <a:ext cx="80983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$24</a:t>
            </a:r>
          </a:p>
        </p:txBody>
      </p:sp>
    </p:spTree>
    <p:extLst>
      <p:ext uri="{BB962C8B-B14F-4D97-AF65-F5344CB8AC3E}">
        <p14:creationId xmlns:p14="http://schemas.microsoft.com/office/powerpoint/2010/main" val="2403861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D4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34EA4C-0BE6-4185-AC73-01FE60871F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4706" y="788496"/>
            <a:ext cx="3543024" cy="5658373"/>
          </a:xfrm>
          <a:prstGeom prst="rect">
            <a:avLst/>
          </a:prstGeom>
        </p:spPr>
      </p:pic>
      <p:sp>
        <p:nvSpPr>
          <p:cNvPr id="5" name="Rectangle: Top Corners One Rounded and One Snipped 4">
            <a:extLst>
              <a:ext uri="{FF2B5EF4-FFF2-40B4-BE49-F238E27FC236}">
                <a16:creationId xmlns:a16="http://schemas.microsoft.com/office/drawing/2014/main" id="{F068E5CC-0C17-4882-B0E0-BA794F9758FC}"/>
              </a:ext>
            </a:extLst>
          </p:cNvPr>
          <p:cNvSpPr/>
          <p:nvPr/>
        </p:nvSpPr>
        <p:spPr>
          <a:xfrm>
            <a:off x="427839" y="501243"/>
            <a:ext cx="5813570" cy="1184943"/>
          </a:xfrm>
          <a:prstGeom prst="snipRoundRect">
            <a:avLst>
              <a:gd name="adj1" fmla="val 16667"/>
              <a:gd name="adj2" fmla="val 50000"/>
            </a:avLst>
          </a:prstGeom>
          <a:solidFill>
            <a:srgbClr val="FD7EC5"/>
          </a:solidFill>
          <a:ln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CF98F2-0F64-4BB6-9ED2-77BFA9DC2DBB}"/>
              </a:ext>
            </a:extLst>
          </p:cNvPr>
          <p:cNvSpPr/>
          <p:nvPr/>
        </p:nvSpPr>
        <p:spPr>
          <a:xfrm>
            <a:off x="1829955" y="535550"/>
            <a:ext cx="253627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elina Script" panose="00000500000000000000" pitchFamily="2" charset="0"/>
              </a:rPr>
              <a:t>Man Can</a:t>
            </a:r>
            <a:endParaRPr lang="en-US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gelina Script" panose="000005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5F94C9-0906-4AF3-B715-C7D2CD83A773}"/>
              </a:ext>
            </a:extLst>
          </p:cNvPr>
          <p:cNvSpPr/>
          <p:nvPr/>
        </p:nvSpPr>
        <p:spPr>
          <a:xfrm>
            <a:off x="705828" y="5292582"/>
            <a:ext cx="360367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flisch Script Pro Regular" panose="020F0503020208020904" pitchFamily="34" charset="0"/>
              </a:rPr>
              <a:t>MK Men Daily Facial Wash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flisch Script Pro Regular" panose="020F0503020208020904" pitchFamily="34" charset="0"/>
              </a:rPr>
              <a:t>Mk Men Shave Foam</a:t>
            </a:r>
          </a:p>
          <a:p>
            <a:pPr algn="ctr"/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flisch Script Pro Regular" panose="020F0503020208020904" pitchFamily="34" charset="0"/>
              </a:rPr>
              <a:t>Mk Men Facial Hydrator Sunscreen SPF 30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flisch Script Pro Regular" panose="020F0503020208020904" pitchFamily="34" charset="0"/>
              </a:rPr>
              <a:t>Advanced Eye Cream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flisch Script Pro Regular" panose="020F05030202080209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337D70C-5824-40E1-85CF-933DCB321F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39" y="2029378"/>
            <a:ext cx="5514107" cy="273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9910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952</TotalTime>
  <Words>82</Words>
  <Application>Microsoft Office PowerPoint</Application>
  <PresentationFormat>On-screen Show (4:3)</PresentationFormat>
  <Paragraphs>20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Angelina Script</vt:lpstr>
      <vt:lpstr>Arial</vt:lpstr>
      <vt:lpstr>Caflisch Script Pro Regular</vt:lpstr>
      <vt:lpstr>Calibri</vt:lpstr>
      <vt:lpstr>Calibri Light</vt:lpstr>
      <vt:lpstr>hey girl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Donna Barrett Blue</dc:creator>
  <cp:lastModifiedBy>Donna Barrett Blue</cp:lastModifiedBy>
  <cp:revision>22</cp:revision>
  <dcterms:created xsi:type="dcterms:W3CDTF">2020-11-17T22:59:05Z</dcterms:created>
  <dcterms:modified xsi:type="dcterms:W3CDTF">2020-11-18T14:51:32Z</dcterms:modified>
</cp:coreProperties>
</file>