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EC5"/>
    <a:srgbClr val="60D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599E7-1E6E-4E48-883E-E2E5B761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52C62B03-02ED-47AA-A175-A00E05868EEA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20E28-F6C6-4888-B69D-13F82884C1FA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0AB7A-6DCD-47AA-8604-ACF8DEF20856}"/>
              </a:ext>
            </a:extLst>
          </p:cNvPr>
          <p:cNvSpPr/>
          <p:nvPr/>
        </p:nvSpPr>
        <p:spPr>
          <a:xfrm>
            <a:off x="736636" y="2098830"/>
            <a:ext cx="4442243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Gifts 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For Her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151887" y="291431"/>
            <a:ext cx="761720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70" y="1093714"/>
            <a:ext cx="3543024" cy="5658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151887" y="316249"/>
            <a:ext cx="7345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Satin Hands Pampering Set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BB54C-7632-4CB8-89DD-71E97DEFAE75}"/>
              </a:ext>
            </a:extLst>
          </p:cNvPr>
          <p:cNvSpPr/>
          <p:nvPr/>
        </p:nvSpPr>
        <p:spPr>
          <a:xfrm>
            <a:off x="568353" y="2096089"/>
            <a:ext cx="2711742" cy="272758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827679" y="5565025"/>
            <a:ext cx="23397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pampering Set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338206" y="1779558"/>
            <a:ext cx="753461" cy="74461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427839" y="1951809"/>
            <a:ext cx="574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EDBC4E-2EF3-494D-99B3-F34E15CEBA1E}"/>
              </a:ext>
            </a:extLst>
          </p:cNvPr>
          <p:cNvSpPr/>
          <p:nvPr/>
        </p:nvSpPr>
        <p:spPr>
          <a:xfrm rot="367405">
            <a:off x="4564623" y="2974094"/>
            <a:ext cx="1369606" cy="252508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E71FDA-D574-4692-8DA0-A5D99991313C}"/>
              </a:ext>
            </a:extLst>
          </p:cNvPr>
          <p:cNvSpPr/>
          <p:nvPr/>
        </p:nvSpPr>
        <p:spPr>
          <a:xfrm>
            <a:off x="3430536" y="2821569"/>
            <a:ext cx="10599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Spa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in a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Jar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A2BFAA-B898-4817-B723-FFE8A5A8B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1394">
            <a:off x="4006678" y="4989649"/>
            <a:ext cx="755796" cy="7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712652" y="535550"/>
            <a:ext cx="4770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Soothing Satin Set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246855" y="5288340"/>
            <a:ext cx="38469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Shea Hand Soap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Satins Hands Pampering Set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Lips Shea Butter Balm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D34054-402A-40CA-BFD3-ABBE73AEFA97}"/>
              </a:ext>
            </a:extLst>
          </p:cNvPr>
          <p:cNvSpPr/>
          <p:nvPr/>
        </p:nvSpPr>
        <p:spPr>
          <a:xfrm rot="21063984">
            <a:off x="345822" y="1973050"/>
            <a:ext cx="1373807" cy="30284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09B94D-9179-4DFB-821B-6DD89D0F4380}"/>
              </a:ext>
            </a:extLst>
          </p:cNvPr>
          <p:cNvSpPr/>
          <p:nvPr/>
        </p:nvSpPr>
        <p:spPr>
          <a:xfrm rot="379120">
            <a:off x="4837117" y="2381173"/>
            <a:ext cx="1755297" cy="238054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47D651-9A1F-404E-BD6E-63860FBBDFB7}"/>
              </a:ext>
            </a:extLst>
          </p:cNvPr>
          <p:cNvSpPr/>
          <p:nvPr/>
        </p:nvSpPr>
        <p:spPr>
          <a:xfrm>
            <a:off x="1657248" y="2063837"/>
            <a:ext cx="3587338" cy="278724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74DE1-A69A-46FD-8F06-BBFD00AFF864}"/>
              </a:ext>
            </a:extLst>
          </p:cNvPr>
          <p:cNvSpPr/>
          <p:nvPr/>
        </p:nvSpPr>
        <p:spPr>
          <a:xfrm>
            <a:off x="4082174" y="4165609"/>
            <a:ext cx="1140903" cy="115768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14380-F434-402D-9963-2BF9360654FC}"/>
              </a:ext>
            </a:extLst>
          </p:cNvPr>
          <p:cNvSpPr/>
          <p:nvPr/>
        </p:nvSpPr>
        <p:spPr>
          <a:xfrm>
            <a:off x="4266338" y="4482839"/>
            <a:ext cx="7328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$58</a:t>
            </a:r>
          </a:p>
        </p:txBody>
      </p:sp>
    </p:spTree>
    <p:extLst>
      <p:ext uri="{BB962C8B-B14F-4D97-AF65-F5344CB8AC3E}">
        <p14:creationId xmlns:p14="http://schemas.microsoft.com/office/powerpoint/2010/main" val="300215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194749" y="498134"/>
            <a:ext cx="6576968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233468" y="582773"/>
            <a:ext cx="6499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Skinvigorate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 Sonic System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194749" y="6005923"/>
            <a:ext cx="4546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Skinvigorate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Sonic Skin Care System w/Cleansing Brush</a:t>
            </a:r>
          </a:p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Skinvigorate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Sonic Skin Care System Massage Head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75F8BC-7577-458B-AB61-B434A0523BF1}"/>
              </a:ext>
            </a:extLst>
          </p:cNvPr>
          <p:cNvSpPr/>
          <p:nvPr/>
        </p:nvSpPr>
        <p:spPr>
          <a:xfrm rot="21417884">
            <a:off x="763398" y="2186250"/>
            <a:ext cx="1956891" cy="321881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91C5FE-7291-4938-998F-F0837584C1C8}"/>
              </a:ext>
            </a:extLst>
          </p:cNvPr>
          <p:cNvSpPr/>
          <p:nvPr/>
        </p:nvSpPr>
        <p:spPr>
          <a:xfrm>
            <a:off x="385894" y="2004969"/>
            <a:ext cx="809837" cy="830510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200E4-7BF3-4DF3-AC8C-432660A29F2C}"/>
              </a:ext>
            </a:extLst>
          </p:cNvPr>
          <p:cNvSpPr/>
          <p:nvPr/>
        </p:nvSpPr>
        <p:spPr>
          <a:xfrm>
            <a:off x="369116" y="2162057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$75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70F758-B7EF-464F-9F6C-09466B0B8006}"/>
              </a:ext>
            </a:extLst>
          </p:cNvPr>
          <p:cNvSpPr/>
          <p:nvPr/>
        </p:nvSpPr>
        <p:spPr>
          <a:xfrm>
            <a:off x="3097793" y="2344723"/>
            <a:ext cx="2885812" cy="331791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B43254-DAD3-405D-8CAA-A9305F17EE3E}"/>
              </a:ext>
            </a:extLst>
          </p:cNvPr>
          <p:cNvSpPr/>
          <p:nvPr/>
        </p:nvSpPr>
        <p:spPr>
          <a:xfrm>
            <a:off x="5397464" y="5113352"/>
            <a:ext cx="809837" cy="830510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37287-321F-4D1D-845E-27CA73B26900}"/>
              </a:ext>
            </a:extLst>
          </p:cNvPr>
          <p:cNvSpPr/>
          <p:nvPr/>
        </p:nvSpPr>
        <p:spPr>
          <a:xfrm>
            <a:off x="5382289" y="5270440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240386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332749" y="535550"/>
            <a:ext cx="55306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Satin Body Collection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190779" y="5443584"/>
            <a:ext cx="29727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Revitalizing Shea Scrub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Indulgent Shea Wash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Silkening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Shea Lotion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Whipped Shea Creme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FBE201-A52A-4FFE-B79C-05ABBE271005}"/>
              </a:ext>
            </a:extLst>
          </p:cNvPr>
          <p:cNvSpPr/>
          <p:nvPr/>
        </p:nvSpPr>
        <p:spPr>
          <a:xfrm>
            <a:off x="2869901" y="2491530"/>
            <a:ext cx="3077893" cy="253110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9119EB-0795-406A-A4E9-64736C9CA06C}"/>
              </a:ext>
            </a:extLst>
          </p:cNvPr>
          <p:cNvSpPr/>
          <p:nvPr/>
        </p:nvSpPr>
        <p:spPr>
          <a:xfrm>
            <a:off x="5276675" y="4488110"/>
            <a:ext cx="827720" cy="819069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CC2FB-2A4F-4E2B-8106-17DE4E3B4F76}"/>
              </a:ext>
            </a:extLst>
          </p:cNvPr>
          <p:cNvSpPr txBox="1"/>
          <p:nvPr/>
        </p:nvSpPr>
        <p:spPr>
          <a:xfrm>
            <a:off x="5207110" y="4537738"/>
            <a:ext cx="885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9AABCB-110F-41DF-8467-8F2AB73B0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200">
            <a:off x="458211" y="1947303"/>
            <a:ext cx="1958576" cy="309545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C27A6B-1CB3-4646-BEBA-D3F1BACE7CB6}"/>
              </a:ext>
            </a:extLst>
          </p:cNvPr>
          <p:cNvSpPr/>
          <p:nvPr/>
        </p:nvSpPr>
        <p:spPr>
          <a:xfrm>
            <a:off x="1677147" y="2302319"/>
            <a:ext cx="654992" cy="523220"/>
          </a:xfrm>
          <a:prstGeom prst="roundRect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E337A3-8FA7-4C88-921A-8E3E5AFE3FA7}"/>
              </a:ext>
            </a:extLst>
          </p:cNvPr>
          <p:cNvSpPr txBox="1"/>
          <p:nvPr/>
        </p:nvSpPr>
        <p:spPr>
          <a:xfrm>
            <a:off x="1577275" y="2302318"/>
            <a:ext cx="885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$54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99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1B730-F475-491B-8582-05DC46E9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301D1A50-3FE2-41DE-9C08-7A77E6625A15}"/>
              </a:ext>
            </a:extLst>
          </p:cNvPr>
          <p:cNvSpPr/>
          <p:nvPr/>
        </p:nvSpPr>
        <p:spPr>
          <a:xfrm>
            <a:off x="159392" y="535550"/>
            <a:ext cx="672925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B40BB-8AFD-43B5-B5DB-6B39097ACA34}"/>
              </a:ext>
            </a:extLst>
          </p:cNvPr>
          <p:cNvSpPr/>
          <p:nvPr/>
        </p:nvSpPr>
        <p:spPr>
          <a:xfrm>
            <a:off x="159391" y="620189"/>
            <a:ext cx="64139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Everyday Escape Bundle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0293FE-731E-4538-A39E-DCE26D96CBE8}"/>
              </a:ext>
            </a:extLst>
          </p:cNvPr>
          <p:cNvSpPr txBox="1"/>
          <p:nvPr/>
        </p:nvSpPr>
        <p:spPr>
          <a:xfrm>
            <a:off x="-306074" y="4826675"/>
            <a:ext cx="46391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Travel Roll-Up Bag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 Revitalizing Shea Scrub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Indulgent Shea Wash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Silkening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Shea Lotion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Lip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SheaSugar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Scrub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Lips Shea Butter Balm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ands Pampering Set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34DA4-2D30-4AEF-BBCD-8C4D9F929DF1}"/>
              </a:ext>
            </a:extLst>
          </p:cNvPr>
          <p:cNvSpPr/>
          <p:nvPr/>
        </p:nvSpPr>
        <p:spPr>
          <a:xfrm>
            <a:off x="950617" y="2007526"/>
            <a:ext cx="2325411" cy="26928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B1EE53-536D-4811-9262-19936A4B16FD}"/>
              </a:ext>
            </a:extLst>
          </p:cNvPr>
          <p:cNvSpPr/>
          <p:nvPr/>
        </p:nvSpPr>
        <p:spPr>
          <a:xfrm>
            <a:off x="429118" y="1873519"/>
            <a:ext cx="796954" cy="79905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5CAE6-0E7B-478D-A0DA-56D36A6DC12D}"/>
              </a:ext>
            </a:extLst>
          </p:cNvPr>
          <p:cNvSpPr/>
          <p:nvPr/>
        </p:nvSpPr>
        <p:spPr>
          <a:xfrm>
            <a:off x="416525" y="2042212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$147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02E9CE0-37B0-4198-AD31-0F19D87862E7}"/>
              </a:ext>
            </a:extLst>
          </p:cNvPr>
          <p:cNvSpPr/>
          <p:nvPr/>
        </p:nvSpPr>
        <p:spPr>
          <a:xfrm rot="423333">
            <a:off x="4540489" y="2466557"/>
            <a:ext cx="1115736" cy="317103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294641-FE9B-4D5C-AABC-50500C767E54}"/>
              </a:ext>
            </a:extLst>
          </p:cNvPr>
          <p:cNvSpPr/>
          <p:nvPr/>
        </p:nvSpPr>
        <p:spPr>
          <a:xfrm rot="20714735">
            <a:off x="3323674" y="3333073"/>
            <a:ext cx="1151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unrolled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1D503F-8C08-4069-B312-F2452D213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5064">
            <a:off x="3695010" y="3671130"/>
            <a:ext cx="817917" cy="8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7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D5B3D-2F77-4395-B70B-F8D697815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5D3D5655-5FCB-4D3F-A270-0B2B99F8992D}"/>
              </a:ext>
            </a:extLst>
          </p:cNvPr>
          <p:cNvSpPr/>
          <p:nvPr/>
        </p:nvSpPr>
        <p:spPr>
          <a:xfrm>
            <a:off x="159392" y="535550"/>
            <a:ext cx="672925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FB12A-A0A4-4ADF-932D-F62D53723B32}"/>
              </a:ext>
            </a:extLst>
          </p:cNvPr>
          <p:cNvSpPr/>
          <p:nvPr/>
        </p:nvSpPr>
        <p:spPr>
          <a:xfrm>
            <a:off x="887963" y="620189"/>
            <a:ext cx="4956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You Light the Way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396754-4E07-4746-BD25-D638832B9183}"/>
              </a:ext>
            </a:extLst>
          </p:cNvPr>
          <p:cNvSpPr/>
          <p:nvPr/>
        </p:nvSpPr>
        <p:spPr>
          <a:xfrm>
            <a:off x="441372" y="1994482"/>
            <a:ext cx="2671064" cy="26005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6E4328-D265-4791-B415-1E955838375B}"/>
              </a:ext>
            </a:extLst>
          </p:cNvPr>
          <p:cNvSpPr/>
          <p:nvPr/>
        </p:nvSpPr>
        <p:spPr>
          <a:xfrm>
            <a:off x="3360502" y="2626298"/>
            <a:ext cx="2671064" cy="260058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E49644-2BFF-4968-909F-403F2AD59D8C}"/>
              </a:ext>
            </a:extLst>
          </p:cNvPr>
          <p:cNvSpPr/>
          <p:nvPr/>
        </p:nvSpPr>
        <p:spPr>
          <a:xfrm>
            <a:off x="327941" y="3945920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6A05C0-6E0F-483C-8F4E-9AE46B757317}"/>
              </a:ext>
            </a:extLst>
          </p:cNvPr>
          <p:cNvSpPr/>
          <p:nvPr/>
        </p:nvSpPr>
        <p:spPr>
          <a:xfrm>
            <a:off x="327941" y="4106537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1B8A18-77C8-4FD5-9D93-E742948CE9CC}"/>
              </a:ext>
            </a:extLst>
          </p:cNvPr>
          <p:cNvSpPr/>
          <p:nvPr/>
        </p:nvSpPr>
        <p:spPr>
          <a:xfrm>
            <a:off x="3613733" y="4615080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B0CBB-3CD4-443D-93CF-A7F99CA3FF82}"/>
              </a:ext>
            </a:extLst>
          </p:cNvPr>
          <p:cNvSpPr/>
          <p:nvPr/>
        </p:nvSpPr>
        <p:spPr>
          <a:xfrm>
            <a:off x="3613733" y="4755943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A468C-399C-4D12-9BBF-B0C8ADD939B9}"/>
              </a:ext>
            </a:extLst>
          </p:cNvPr>
          <p:cNvSpPr txBox="1"/>
          <p:nvPr/>
        </p:nvSpPr>
        <p:spPr>
          <a:xfrm>
            <a:off x="-280224" y="5677225"/>
            <a:ext cx="4976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Experience Illuminating Elegance with </a:t>
            </a:r>
          </a:p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Mary Kay’s newest </a:t>
            </a:r>
          </a:p>
          <a:p>
            <a:pPr algn="ctr"/>
            <a:r>
              <a:rPr lang="en-US" b="0" i="0" dirty="0" err="1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Illuminea</a:t>
            </a:r>
            <a:r>
              <a:rPr lang="en-US" b="0" i="0" dirty="0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 Extrait de Parfum &amp; Body Souffle</a:t>
            </a:r>
            <a:endParaRPr lang="en-US" dirty="0">
              <a:latin typeface="Caflisch Script Pro Regular" panose="020F05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8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89223-D6AD-4BFF-B28D-5E6680D0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C9806557-81C6-4003-8574-B9182292BA87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88FD0-964B-40FD-9BFF-519A4828E3A4}"/>
              </a:ext>
            </a:extLst>
          </p:cNvPr>
          <p:cNvSpPr txBox="1"/>
          <p:nvPr/>
        </p:nvSpPr>
        <p:spPr>
          <a:xfrm>
            <a:off x="-482367" y="5511568"/>
            <a:ext cx="463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Mary Kay Perfect Palette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EC1E5D-764D-4120-86C0-05EB0B2F45FA}"/>
              </a:ext>
            </a:extLst>
          </p:cNvPr>
          <p:cNvSpPr/>
          <p:nvPr/>
        </p:nvSpPr>
        <p:spPr>
          <a:xfrm>
            <a:off x="393868" y="2265026"/>
            <a:ext cx="2743616" cy="250708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10F1A6-5A01-4B71-8C70-98B3723A061B}"/>
              </a:ext>
            </a:extLst>
          </p:cNvPr>
          <p:cNvSpPr/>
          <p:nvPr/>
        </p:nvSpPr>
        <p:spPr>
          <a:xfrm>
            <a:off x="1872692" y="4235826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09F02-5C3D-4A49-8940-31DC9D0A2956}"/>
              </a:ext>
            </a:extLst>
          </p:cNvPr>
          <p:cNvSpPr/>
          <p:nvPr/>
        </p:nvSpPr>
        <p:spPr>
          <a:xfrm>
            <a:off x="1916584" y="4235826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A1B1BB-438E-4021-A072-36BEEE3003E0}"/>
              </a:ext>
            </a:extLst>
          </p:cNvPr>
          <p:cNvSpPr/>
          <p:nvPr/>
        </p:nvSpPr>
        <p:spPr>
          <a:xfrm>
            <a:off x="3410185" y="2587292"/>
            <a:ext cx="28312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Pair with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A Gift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Certificate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For any amount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D9FCFE-32D6-41D0-8FAD-257696A77C53}"/>
              </a:ext>
            </a:extLst>
          </p:cNvPr>
          <p:cNvSpPr/>
          <p:nvPr/>
        </p:nvSpPr>
        <p:spPr>
          <a:xfrm>
            <a:off x="1967343" y="4680172"/>
            <a:ext cx="7366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unfilled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79926E-966F-422E-8535-566985E2C142}"/>
              </a:ext>
            </a:extLst>
          </p:cNvPr>
          <p:cNvSpPr/>
          <p:nvPr/>
        </p:nvSpPr>
        <p:spPr>
          <a:xfrm>
            <a:off x="500570" y="585882"/>
            <a:ext cx="48926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Perfectly Paired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ma Madurai" panose="00000500000000000000" pitchFamily="2" charset="0"/>
                <a:cs typeface="Arima Madurai" panose="00000500000000000000" pitchFamily="2" charset="0"/>
              </a:rPr>
              <a:t>1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ma Madurai" panose="00000500000000000000" pitchFamily="2" charset="0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8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E1E1E-E5BF-4332-899D-3EFF2061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2A873E2A-DCA2-42A1-8193-E968B66BFF01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503B0-032F-42E8-97C5-BDD9128C4BE0}"/>
              </a:ext>
            </a:extLst>
          </p:cNvPr>
          <p:cNvSpPr txBox="1"/>
          <p:nvPr/>
        </p:nvSpPr>
        <p:spPr>
          <a:xfrm>
            <a:off x="-482367" y="5511568"/>
            <a:ext cx="463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Mary Kay Travel Roll-Up Bag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B3CB88-8544-41A3-A653-B9C0DD9F9BCF}"/>
              </a:ext>
            </a:extLst>
          </p:cNvPr>
          <p:cNvSpPr/>
          <p:nvPr/>
        </p:nvSpPr>
        <p:spPr>
          <a:xfrm>
            <a:off x="503400" y="2321604"/>
            <a:ext cx="28312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Pair with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A Gift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Certificate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For any amount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A84C5-99F5-4DDF-8F6B-18D0809BB9F7}"/>
              </a:ext>
            </a:extLst>
          </p:cNvPr>
          <p:cNvSpPr/>
          <p:nvPr/>
        </p:nvSpPr>
        <p:spPr>
          <a:xfrm>
            <a:off x="454885" y="585882"/>
            <a:ext cx="49840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Perfectly Paired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ma Madurai" panose="00000500000000000000" pitchFamily="2" charset="0"/>
                <a:cs typeface="Arima Madurai" panose="00000500000000000000" pitchFamily="2" charset="0"/>
              </a:rPr>
              <a:t>II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ma Madurai" panose="00000500000000000000" pitchFamily="2" charset="0"/>
              <a:cs typeface="Arima Madurai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A3FBDA-A66A-4115-B58E-2FA658EF1553}"/>
              </a:ext>
            </a:extLst>
          </p:cNvPr>
          <p:cNvSpPr/>
          <p:nvPr/>
        </p:nvSpPr>
        <p:spPr>
          <a:xfrm>
            <a:off x="3483967" y="2321604"/>
            <a:ext cx="2325411" cy="26928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A59F0-F580-465D-B880-4177BC694076}"/>
              </a:ext>
            </a:extLst>
          </p:cNvPr>
          <p:cNvSpPr/>
          <p:nvPr/>
        </p:nvSpPr>
        <p:spPr>
          <a:xfrm>
            <a:off x="5266368" y="2001692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9EF-F587-40CC-AC72-2663AB56375B}"/>
              </a:ext>
            </a:extLst>
          </p:cNvPr>
          <p:cNvSpPr/>
          <p:nvPr/>
        </p:nvSpPr>
        <p:spPr>
          <a:xfrm>
            <a:off x="5295305" y="2162309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$35</a:t>
            </a:r>
          </a:p>
        </p:txBody>
      </p:sp>
    </p:spTree>
    <p:extLst>
      <p:ext uri="{BB962C8B-B14F-4D97-AF65-F5344CB8AC3E}">
        <p14:creationId xmlns:p14="http://schemas.microsoft.com/office/powerpoint/2010/main" val="301857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184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Angelina Script</vt:lpstr>
      <vt:lpstr>Arial</vt:lpstr>
      <vt:lpstr>Arima Madurai</vt:lpstr>
      <vt:lpstr>Caflisch Script Pro Regular</vt:lpstr>
      <vt:lpstr>Calibri</vt:lpstr>
      <vt:lpstr>Calibri Light</vt:lpstr>
      <vt:lpstr>hey girl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Barrett Blue</dc:creator>
  <cp:lastModifiedBy>Donna Barrett Blue</cp:lastModifiedBy>
  <cp:revision>20</cp:revision>
  <dcterms:created xsi:type="dcterms:W3CDTF">2020-11-17T22:59:05Z</dcterms:created>
  <dcterms:modified xsi:type="dcterms:W3CDTF">2020-11-18T19:44:52Z</dcterms:modified>
</cp:coreProperties>
</file>