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ffb14b3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ffb14b3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ffb14b39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ffb14b39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ffb14b39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ffb14b39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ffb14b39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ffb14b39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ffb14b39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ffb14b39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ffb14b39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ffb14b39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ffb14b39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ffb14b39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s://forms.gle/vH4kbw95Ns16GwDM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F389C33-34D0-4A28-A123-808FB6818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4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04228F-B63B-4D0E-B233-2B83F6F2F28F}"/>
              </a:ext>
            </a:extLst>
          </p:cNvPr>
          <p:cNvSpPr/>
          <p:nvPr/>
        </p:nvSpPr>
        <p:spPr>
          <a:xfrm>
            <a:off x="6656928" y="4772603"/>
            <a:ext cx="48282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3155DE-A223-425C-8048-B223C7394107}"/>
              </a:ext>
            </a:extLst>
          </p:cNvPr>
          <p:cNvSpPr/>
          <p:nvPr/>
        </p:nvSpPr>
        <p:spPr>
          <a:xfrm>
            <a:off x="2528681" y="4835723"/>
            <a:ext cx="48282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EA5977-B7FF-464D-A0D6-543A89F10E48}"/>
              </a:ext>
            </a:extLst>
          </p:cNvPr>
          <p:cNvSpPr/>
          <p:nvPr/>
        </p:nvSpPr>
        <p:spPr>
          <a:xfrm>
            <a:off x="8028528" y="4759156"/>
            <a:ext cx="48282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$26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E296E3-F49F-4407-A192-93E5218347F2}"/>
              </a:ext>
            </a:extLst>
          </p:cNvPr>
          <p:cNvSpPr/>
          <p:nvPr/>
        </p:nvSpPr>
        <p:spPr>
          <a:xfrm>
            <a:off x="8479005" y="4712092"/>
            <a:ext cx="48282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AD1647-9F2C-4BD7-855F-62CD73B77254}"/>
              </a:ext>
            </a:extLst>
          </p:cNvPr>
          <p:cNvSpPr/>
          <p:nvPr/>
        </p:nvSpPr>
        <p:spPr>
          <a:xfrm>
            <a:off x="4908810" y="4772603"/>
            <a:ext cx="48282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51962F-5DA0-48B2-BBDF-597BBEA0159B}"/>
              </a:ext>
            </a:extLst>
          </p:cNvPr>
          <p:cNvSpPr/>
          <p:nvPr/>
        </p:nvSpPr>
        <p:spPr>
          <a:xfrm>
            <a:off x="6172834" y="4779327"/>
            <a:ext cx="48282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57991B-8206-4684-BF38-9D4D418CE62A}"/>
              </a:ext>
            </a:extLst>
          </p:cNvPr>
          <p:cNvSpPr/>
          <p:nvPr/>
        </p:nvSpPr>
        <p:spPr>
          <a:xfrm>
            <a:off x="441067" y="981115"/>
            <a:ext cx="99418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5in5 Survey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55E3182C-C83D-4BD0-996F-6AC77644D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60" y="351691"/>
            <a:ext cx="659568" cy="6595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14</Words>
  <Application>Microsoft Office PowerPoint</Application>
  <PresentationFormat>On-screen Show (16:9)</PresentationFormat>
  <Paragraphs>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</dc:creator>
  <cp:lastModifiedBy>Donna Barrett Blue</cp:lastModifiedBy>
  <cp:revision>5</cp:revision>
  <dcterms:modified xsi:type="dcterms:W3CDTF">2020-10-22T16:01:33Z</dcterms:modified>
</cp:coreProperties>
</file>